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63" r:id="rId6"/>
    <p:sldId id="271" r:id="rId7"/>
    <p:sldId id="330" r:id="rId8"/>
    <p:sldId id="278" r:id="rId9"/>
    <p:sldId id="349" r:id="rId10"/>
    <p:sldId id="291" r:id="rId11"/>
    <p:sldId id="348" r:id="rId12"/>
    <p:sldId id="377" r:id="rId13"/>
    <p:sldId id="350" r:id="rId14"/>
    <p:sldId id="371" r:id="rId15"/>
    <p:sldId id="368" r:id="rId16"/>
    <p:sldId id="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05" autoAdjust="0"/>
    <p:restoredTop sz="87074" autoAdjust="0"/>
  </p:normalViewPr>
  <p:slideViewPr>
    <p:cSldViewPr snapToGrid="0" showGuides="1">
      <p:cViewPr varScale="1">
        <p:scale>
          <a:sx n="63" d="100"/>
          <a:sy n="63" d="100"/>
        </p:scale>
        <p:origin x="522" y="72"/>
      </p:cViewPr>
      <p:guideLst>
        <p:guide orient="horz" pos="2160"/>
        <p:guide pos="3840"/>
      </p:guideLst>
    </p:cSldViewPr>
  </p:slid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1937C0-E3B5-477C-9A46-6F870142FF04}" type="datetimeFigureOut">
              <a:rPr lang="en-US" smtClean="0"/>
              <a:t>10/17/2019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717E91-6DFD-437E-961D-22AF986063E7}" type="slidenum">
              <a:rPr lang="en-US" smtClean="0"/>
              <a:t>‹nr.›</a:t>
            </a:fld>
            <a:endParaRPr lang="en-US"/>
          </a:p>
        </p:txBody>
      </p:sp>
    </p:spTree>
    <p:extLst>
      <p:ext uri="{BB962C8B-B14F-4D97-AF65-F5344CB8AC3E}">
        <p14:creationId xmlns:p14="http://schemas.microsoft.com/office/powerpoint/2010/main" val="63451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CBC2B-6336-4F5E-B3F4-CEC376894623}"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C4147-3050-4022-950B-F82668B8462C}" type="slidenum">
              <a:rPr lang="en-US" smtClean="0"/>
              <a:t>‹nr.›</a:t>
            </a:fld>
            <a:endParaRPr lang="en-US"/>
          </a:p>
        </p:txBody>
      </p:sp>
    </p:spTree>
    <p:extLst>
      <p:ext uri="{BB962C8B-B14F-4D97-AF65-F5344CB8AC3E}">
        <p14:creationId xmlns:p14="http://schemas.microsoft.com/office/powerpoint/2010/main" val="269819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BC4147-3050-4022-950B-F82668B8462C}" type="slidenum">
              <a:rPr lang="en-US" smtClean="0"/>
              <a:t>1</a:t>
            </a:fld>
            <a:endParaRPr lang="en-US"/>
          </a:p>
        </p:txBody>
      </p:sp>
    </p:spTree>
    <p:extLst>
      <p:ext uri="{BB962C8B-B14F-4D97-AF65-F5344CB8AC3E}">
        <p14:creationId xmlns:p14="http://schemas.microsoft.com/office/powerpoint/2010/main" val="95769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CB65D97-BD70-4415-AB8C-25BCAF2BACFD}" type="slidenum">
              <a:rPr lang="en-US" smtClean="0"/>
              <a:t>2</a:t>
            </a:fld>
            <a:endParaRPr lang="en-US"/>
          </a:p>
        </p:txBody>
      </p:sp>
    </p:spTree>
    <p:extLst>
      <p:ext uri="{BB962C8B-B14F-4D97-AF65-F5344CB8AC3E}">
        <p14:creationId xmlns:p14="http://schemas.microsoft.com/office/powerpoint/2010/main" val="224318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Volgens Carl</a:t>
            </a:r>
            <a:r>
              <a:rPr lang="nl-NL" baseline="0" dirty="0"/>
              <a:t> Rogers, grondlegger </a:t>
            </a:r>
            <a:r>
              <a:rPr lang="nl-NL" baseline="0" dirty="0" err="1"/>
              <a:t>clientgericht</a:t>
            </a:r>
            <a:r>
              <a:rPr lang="nl-NL" baseline="0" dirty="0"/>
              <a:t> coachen is dit essentieel. </a:t>
            </a:r>
          </a:p>
          <a:p>
            <a:r>
              <a:rPr lang="nl-NL" baseline="0" dirty="0"/>
              <a:t>Authenticiteit of echtheid is heel belangrijk om als coach te hebben</a:t>
            </a:r>
            <a:r>
              <a:rPr lang="nl-NL" b="1" baseline="0" dirty="0"/>
              <a:t>: jouw ervaringen, waarden, voorkeuren, emoties</a:t>
            </a:r>
            <a:r>
              <a:rPr lang="nl-NL" baseline="0" dirty="0"/>
              <a:t>; daarmee </a:t>
            </a:r>
            <a:r>
              <a:rPr lang="nl-NL" b="1" baseline="0" dirty="0"/>
              <a:t>aanwezig</a:t>
            </a:r>
            <a:r>
              <a:rPr lang="nl-NL" baseline="0" dirty="0"/>
              <a:t> zijn.</a:t>
            </a:r>
          </a:p>
          <a:p>
            <a:r>
              <a:rPr lang="nl-NL" baseline="0" dirty="0"/>
              <a:t>Daarnaast ook acceptatie van de </a:t>
            </a:r>
            <a:r>
              <a:rPr lang="nl-NL" baseline="0" dirty="0" err="1"/>
              <a:t>coachee</a:t>
            </a:r>
            <a:r>
              <a:rPr lang="nl-NL" baseline="0" dirty="0"/>
              <a:t> zoals hij/zei is: </a:t>
            </a:r>
            <a:r>
              <a:rPr lang="nl-NL" b="1" baseline="0" dirty="0"/>
              <a:t>zonder vooroordelen, zonder dat je eigen emoties in de weg </a:t>
            </a:r>
            <a:r>
              <a:rPr lang="nl-NL" baseline="0" dirty="0"/>
              <a:t>zitten.</a:t>
            </a:r>
          </a:p>
          <a:p>
            <a:r>
              <a:rPr lang="nl-NL" baseline="0" dirty="0"/>
              <a:t>En empathie: </a:t>
            </a:r>
            <a:r>
              <a:rPr lang="nl-NL" b="1" baseline="0" dirty="0"/>
              <a:t>begrip hebben en voelen voor (dus: inleven in) de situatie en de emoties van de ander</a:t>
            </a:r>
          </a:p>
          <a:p>
            <a:r>
              <a:rPr lang="nl-NL" b="0" baseline="0" dirty="0"/>
              <a:t>Deze grondhouding lijkt heel veel op die van motiverende gespreksvoering (MG). </a:t>
            </a:r>
          </a:p>
          <a:p>
            <a:endParaRPr lang="nl-NL" b="1" baseline="0" dirty="0"/>
          </a:p>
          <a:p>
            <a:r>
              <a:rPr lang="nl-NL" b="1" baseline="0" dirty="0"/>
              <a:t>MG is coaching maar dan iets </a:t>
            </a:r>
            <a:r>
              <a:rPr lang="nl-NL" b="1" baseline="0" dirty="0" err="1"/>
              <a:t>sturender</a:t>
            </a:r>
            <a:r>
              <a:rPr lang="nl-NL" b="1" baseline="0" dirty="0"/>
              <a:t> door de mate van reflectie die je doet. Past goed bij ‘coachen van jonge mensen’. </a:t>
            </a:r>
            <a:endParaRPr lang="en-US" b="1" dirty="0"/>
          </a:p>
        </p:txBody>
      </p:sp>
      <p:sp>
        <p:nvSpPr>
          <p:cNvPr id="4" name="Slide Number Placeholder 3"/>
          <p:cNvSpPr>
            <a:spLocks noGrp="1"/>
          </p:cNvSpPr>
          <p:nvPr>
            <p:ph type="sldNum" sz="quarter" idx="10"/>
          </p:nvPr>
        </p:nvSpPr>
        <p:spPr/>
        <p:txBody>
          <a:bodyPr/>
          <a:lstStyle/>
          <a:p>
            <a:fld id="{6F244FE0-AAE4-A943-8C99-2B16B5E3E14E}" type="slidenum">
              <a:rPr lang="nl-NL" smtClean="0"/>
              <a:t>3</a:t>
            </a:fld>
            <a:endParaRPr lang="nl-NL"/>
          </a:p>
        </p:txBody>
      </p:sp>
    </p:spTree>
    <p:extLst>
      <p:ext uri="{BB962C8B-B14F-4D97-AF65-F5344CB8AC3E}">
        <p14:creationId xmlns:p14="http://schemas.microsoft.com/office/powerpoint/2010/main" val="274560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coaching gaat het ook veel om het</a:t>
            </a:r>
            <a:r>
              <a:rPr lang="nl-NL" sz="1200" b="0" i="0" kern="1200" baseline="0" dirty="0">
                <a:solidFill>
                  <a:schemeClr val="tx1"/>
                </a:solidFill>
                <a:effectLst/>
                <a:latin typeface="+mn-lt"/>
                <a:ea typeface="+mn-ea"/>
                <a:cs typeface="+mn-cs"/>
              </a:rPr>
              <a:t> </a:t>
            </a:r>
            <a:r>
              <a:rPr lang="nl-NL" sz="1200" b="1" i="0" kern="1200" baseline="0" dirty="0">
                <a:solidFill>
                  <a:schemeClr val="tx1"/>
                </a:solidFill>
                <a:effectLst/>
                <a:latin typeface="+mn-lt"/>
                <a:ea typeface="+mn-ea"/>
                <a:cs typeface="+mn-cs"/>
              </a:rPr>
              <a:t>teruggeven van wat er niet wordt gezegd maar wat je als coach non-verbaal interpreteert.  </a:t>
            </a:r>
            <a:endParaRPr lang="nl-NL" sz="1200" b="1" i="0" kern="1200" dirty="0">
              <a:solidFill>
                <a:schemeClr val="tx1"/>
              </a:solidFill>
              <a:effectLst/>
              <a:latin typeface="+mn-lt"/>
              <a:ea typeface="+mn-ea"/>
              <a:cs typeface="+mn-cs"/>
            </a:endParaRP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inhoudsniveau</a:t>
            </a:r>
            <a:r>
              <a:rPr lang="nl-NL" sz="1200" b="0" i="0" kern="1200" dirty="0">
                <a:solidFill>
                  <a:schemeClr val="tx1"/>
                </a:solidFill>
                <a:effectLst/>
                <a:latin typeface="+mn-lt"/>
                <a:ea typeface="+mn-ea"/>
                <a:cs typeface="+mn-cs"/>
              </a:rPr>
              <a:t> - WAT er gezegd wordt. Het inhoudsniveau betreft de informatie zelf, de inhoud, het bericht of mededeling</a:t>
            </a:r>
          </a:p>
          <a:p>
            <a:r>
              <a:rPr lang="nl-NL" sz="1200" b="1" i="0" kern="1200" dirty="0">
                <a:solidFill>
                  <a:schemeClr val="tx1"/>
                </a:solidFill>
                <a:effectLst/>
                <a:latin typeface="+mn-lt"/>
                <a:ea typeface="+mn-ea"/>
                <a:cs typeface="+mn-cs"/>
              </a:rPr>
              <a:t>Betrekkingsniveau</a:t>
            </a:r>
            <a:r>
              <a:rPr lang="nl-NL" sz="1200" b="0" i="0" kern="1200" dirty="0">
                <a:solidFill>
                  <a:schemeClr val="tx1"/>
                </a:solidFill>
                <a:effectLst/>
                <a:latin typeface="+mn-lt"/>
                <a:ea typeface="+mn-ea"/>
                <a:cs typeface="+mn-cs"/>
              </a:rPr>
              <a:t> - HOE het gezegd wordt. Op betrekkingsniveau wordt aangegeven </a:t>
            </a:r>
            <a:r>
              <a:rPr lang="nl-NL" sz="1200" b="1" i="0" kern="1200" dirty="0">
                <a:solidFill>
                  <a:schemeClr val="tx1"/>
                </a:solidFill>
                <a:effectLst/>
                <a:latin typeface="+mn-lt"/>
                <a:ea typeface="+mn-ea"/>
                <a:cs typeface="+mn-cs"/>
              </a:rPr>
              <a:t>hoe de inhoud moet worden opgevat door degene die de boodschap ontvangt</a:t>
            </a:r>
            <a:r>
              <a:rPr lang="nl-NL" sz="1200" b="0" i="0" kern="1200" dirty="0">
                <a:solidFill>
                  <a:schemeClr val="tx1"/>
                </a:solidFill>
                <a:effectLst/>
                <a:latin typeface="+mn-lt"/>
                <a:ea typeface="+mn-ea"/>
                <a:cs typeface="+mn-cs"/>
              </a:rPr>
              <a:t>. Op betrekkingsniveau geeft de zender van de boodschap indirect aan hoe hij zichzelf ziet in relatie tot de ander. Het betrekkingsniveau komt tot uiting in de </a:t>
            </a:r>
            <a:r>
              <a:rPr lang="nl-NL" sz="1200" b="1" i="0" kern="1200" dirty="0">
                <a:solidFill>
                  <a:schemeClr val="tx1"/>
                </a:solidFill>
                <a:effectLst/>
                <a:latin typeface="+mn-lt"/>
                <a:ea typeface="+mn-ea"/>
                <a:cs typeface="+mn-cs"/>
              </a:rPr>
              <a:t>intonatie, </a:t>
            </a:r>
            <a:r>
              <a:rPr lang="nl-NL" sz="1200" b="1" i="0" kern="1200" dirty="0" err="1">
                <a:solidFill>
                  <a:schemeClr val="tx1"/>
                </a:solidFill>
                <a:effectLst/>
                <a:latin typeface="+mn-lt"/>
                <a:ea typeface="+mn-ea"/>
                <a:cs typeface="+mn-cs"/>
              </a:rPr>
              <a:t>nonverbale</a:t>
            </a:r>
            <a:r>
              <a:rPr lang="nl-NL" sz="1200" b="1" i="0" kern="1200" dirty="0">
                <a:solidFill>
                  <a:schemeClr val="tx1"/>
                </a:solidFill>
                <a:effectLst/>
                <a:latin typeface="+mn-lt"/>
                <a:ea typeface="+mn-ea"/>
                <a:cs typeface="+mn-cs"/>
              </a:rPr>
              <a:t> uitingen en de context</a:t>
            </a:r>
            <a:r>
              <a:rPr lang="nl-NL" sz="1200" b="0" i="0" kern="1200" dirty="0">
                <a:solidFill>
                  <a:schemeClr val="tx1"/>
                </a:solidFill>
                <a:effectLst/>
                <a:latin typeface="+mn-lt"/>
                <a:ea typeface="+mn-ea"/>
                <a:cs typeface="+mn-cs"/>
              </a:rPr>
              <a:t>. Zo zal b.v. een vader op een andere manier of toon tegen zijn zoon zeggen om de deur dicht te doen dan tegen zijn baas. Zo kan dezelfde boodschap c.q. dezelfde informatieve inhoud op tientallen manieren gezegd worden; oftewel het betrekkingsniveau. Dit kan variëren van </a:t>
            </a:r>
            <a:r>
              <a:rPr lang="nl-NL" sz="1200" b="1" i="0" kern="1200" dirty="0">
                <a:solidFill>
                  <a:schemeClr val="tx1"/>
                </a:solidFill>
                <a:effectLst/>
                <a:latin typeface="+mn-lt"/>
                <a:ea typeface="+mn-ea"/>
                <a:cs typeface="+mn-cs"/>
              </a:rPr>
              <a:t>vleiend en vriendelijk tot minachtend, bevelend, agressief</a:t>
            </a:r>
            <a:r>
              <a:rPr lang="nl-NL" sz="1200" b="0" i="0" kern="1200" dirty="0">
                <a:solidFill>
                  <a:schemeClr val="tx1"/>
                </a:solidFill>
                <a:effectLst/>
                <a:latin typeface="+mn-lt"/>
                <a:ea typeface="+mn-ea"/>
                <a:cs typeface="+mn-cs"/>
              </a:rPr>
              <a:t> etc.</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coach kan dus op de inhoud én op betrekkingsniveau</a:t>
            </a:r>
            <a:r>
              <a:rPr lang="nl-NL" sz="1200" b="1" kern="1200" baseline="0" dirty="0">
                <a:solidFill>
                  <a:schemeClr val="tx1"/>
                </a:solidFill>
                <a:effectLst/>
                <a:latin typeface="+mn-lt"/>
                <a:ea typeface="+mn-ea"/>
                <a:cs typeface="+mn-cs"/>
              </a:rPr>
              <a:t> reageren: dus jij voelt je gefrustreerd?</a:t>
            </a:r>
            <a:br>
              <a:rPr lang="nl-NL" sz="1200" kern="1200" dirty="0">
                <a:solidFill>
                  <a:schemeClr val="tx1"/>
                </a:solidFill>
                <a:effectLst/>
                <a:latin typeface="+mn-lt"/>
                <a:ea typeface="+mn-ea"/>
                <a:cs typeface="+mn-cs"/>
              </a:rPr>
            </a:br>
            <a:br>
              <a:rPr lang="nl-NL" dirty="0"/>
            </a:br>
            <a:endParaRPr lang="en-US" dirty="0"/>
          </a:p>
          <a:p>
            <a:endParaRPr lang="en-US" dirty="0"/>
          </a:p>
        </p:txBody>
      </p:sp>
      <p:sp>
        <p:nvSpPr>
          <p:cNvPr id="4" name="Tijdelijke aanduiding voor dianummer 3"/>
          <p:cNvSpPr>
            <a:spLocks noGrp="1"/>
          </p:cNvSpPr>
          <p:nvPr>
            <p:ph type="sldNum" sz="quarter" idx="10"/>
          </p:nvPr>
        </p:nvSpPr>
        <p:spPr/>
        <p:txBody>
          <a:bodyPr/>
          <a:lstStyle/>
          <a:p>
            <a:fld id="{6F244FE0-AAE4-A943-8C99-2B16B5E3E14E}" type="slidenum">
              <a:rPr lang="nl-NL" smtClean="0"/>
              <a:t>5</a:t>
            </a:fld>
            <a:endParaRPr lang="nl-NL"/>
          </a:p>
        </p:txBody>
      </p:sp>
    </p:spTree>
    <p:extLst>
      <p:ext uri="{BB962C8B-B14F-4D97-AF65-F5344CB8AC3E}">
        <p14:creationId xmlns:p14="http://schemas.microsoft.com/office/powerpoint/2010/main" val="101057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BC4147-3050-4022-950B-F82668B8462C}" type="slidenum">
              <a:rPr lang="en-US" smtClean="0"/>
              <a:t>6</a:t>
            </a:fld>
            <a:endParaRPr lang="en-US"/>
          </a:p>
        </p:txBody>
      </p:sp>
    </p:spTree>
    <p:extLst>
      <p:ext uri="{BB962C8B-B14F-4D97-AF65-F5344CB8AC3E}">
        <p14:creationId xmlns:p14="http://schemas.microsoft.com/office/powerpoint/2010/main" val="204222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5CB65D97-BD70-4415-AB8C-25BCAF2BACFD}" type="slidenum">
              <a:rPr lang="en-US" smtClean="0"/>
              <a:t>7</a:t>
            </a:fld>
            <a:endParaRPr lang="en-US"/>
          </a:p>
        </p:txBody>
      </p:sp>
    </p:spTree>
    <p:extLst>
      <p:ext uri="{BB962C8B-B14F-4D97-AF65-F5344CB8AC3E}">
        <p14:creationId xmlns:p14="http://schemas.microsoft.com/office/powerpoint/2010/main" val="255239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NB Taak én persoon</a:t>
            </a:r>
          </a:p>
          <a:p>
            <a:r>
              <a:rPr lang="nl-NL" dirty="0"/>
              <a:t>NB Hoe meer </a:t>
            </a:r>
            <a:r>
              <a:rPr lang="nl-NL" dirty="0" err="1"/>
              <a:t>committed</a:t>
            </a:r>
            <a:r>
              <a:rPr lang="nl-NL" dirty="0"/>
              <a:t> én competent de student, hoe minder sturing en hulp nodig </a:t>
            </a:r>
          </a:p>
          <a:p>
            <a:r>
              <a:rPr lang="nl-NL" dirty="0"/>
              <a:t>Wat</a:t>
            </a:r>
            <a:r>
              <a:rPr lang="nl-NL" baseline="0" dirty="0"/>
              <a:t> is jouw voorkeursstijl? Wissel je van stijl? Wanneer?</a:t>
            </a:r>
            <a:endParaRPr lang="nl-NL" dirty="0"/>
          </a:p>
        </p:txBody>
      </p:sp>
      <p:sp>
        <p:nvSpPr>
          <p:cNvPr id="4" name="Tijdelijke aanduiding voor dianummer 3"/>
          <p:cNvSpPr>
            <a:spLocks noGrp="1"/>
          </p:cNvSpPr>
          <p:nvPr>
            <p:ph type="sldNum" sz="quarter" idx="10"/>
          </p:nvPr>
        </p:nvSpPr>
        <p:spPr/>
        <p:txBody>
          <a:bodyPr/>
          <a:lstStyle/>
          <a:p>
            <a:fld id="{87BC4147-3050-4022-950B-F82668B8462C}" type="slidenum">
              <a:rPr lang="en-US" smtClean="0"/>
              <a:t>8</a:t>
            </a:fld>
            <a:endParaRPr lang="en-US"/>
          </a:p>
        </p:txBody>
      </p:sp>
    </p:spTree>
    <p:extLst>
      <p:ext uri="{BB962C8B-B14F-4D97-AF65-F5344CB8AC3E}">
        <p14:creationId xmlns:p14="http://schemas.microsoft.com/office/powerpoint/2010/main" val="141193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Totaal:</a:t>
            </a:r>
            <a:r>
              <a:rPr lang="nl-NL" baseline="0"/>
              <a:t> 3 x </a:t>
            </a:r>
            <a:r>
              <a:rPr lang="nl-NL"/>
              <a:t> 6 = 18 minten +7 plenair = 25</a:t>
            </a:r>
          </a:p>
        </p:txBody>
      </p:sp>
      <p:sp>
        <p:nvSpPr>
          <p:cNvPr id="4" name="Tijdelijke aanduiding voor dianummer 3"/>
          <p:cNvSpPr>
            <a:spLocks noGrp="1"/>
          </p:cNvSpPr>
          <p:nvPr>
            <p:ph type="sldNum" sz="quarter" idx="10"/>
          </p:nvPr>
        </p:nvSpPr>
        <p:spPr/>
        <p:txBody>
          <a:bodyPr/>
          <a:lstStyle/>
          <a:p>
            <a:fld id="{87BC4147-3050-4022-950B-F82668B8462C}" type="slidenum">
              <a:rPr lang="en-US" smtClean="0"/>
              <a:t>9</a:t>
            </a:fld>
            <a:endParaRPr lang="en-US"/>
          </a:p>
        </p:txBody>
      </p:sp>
    </p:spTree>
    <p:extLst>
      <p:ext uri="{BB962C8B-B14F-4D97-AF65-F5344CB8AC3E}">
        <p14:creationId xmlns:p14="http://schemas.microsoft.com/office/powerpoint/2010/main" val="21368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87BC4147-3050-4022-950B-F82668B8462C}" type="slidenum">
              <a:rPr lang="en-US" smtClean="0"/>
              <a:t>11</a:t>
            </a:fld>
            <a:endParaRPr lang="en-US"/>
          </a:p>
        </p:txBody>
      </p:sp>
    </p:spTree>
    <p:extLst>
      <p:ext uri="{BB962C8B-B14F-4D97-AF65-F5344CB8AC3E}">
        <p14:creationId xmlns:p14="http://schemas.microsoft.com/office/powerpoint/2010/main" val="14644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Title">
    <p:spTree>
      <p:nvGrpSpPr>
        <p:cNvPr id="1" name=""/>
        <p:cNvGrpSpPr/>
        <p:nvPr/>
      </p:nvGrpSpPr>
      <p:grpSpPr>
        <a:xfrm>
          <a:off x="0" y="0"/>
          <a:ext cx="0" cy="0"/>
          <a:chOff x="0" y="0"/>
          <a:chExt cx="0" cy="0"/>
        </a:xfrm>
      </p:grpSpPr>
      <p:pic>
        <p:nvPicPr>
          <p:cNvPr id="7" name="Valk"/>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728" y="413376"/>
            <a:ext cx="3527230" cy="5335671"/>
          </a:xfrm>
          <a:prstGeom prst="rect">
            <a:avLst/>
          </a:prstGeom>
        </p:spPr>
      </p:pic>
      <p:sp>
        <p:nvSpPr>
          <p:cNvPr id="2" name="Title 1"/>
          <p:cNvSpPr>
            <a:spLocks noGrp="1"/>
          </p:cNvSpPr>
          <p:nvPr>
            <p:ph type="ctrTitle" hasCustomPrompt="1"/>
          </p:nvPr>
        </p:nvSpPr>
        <p:spPr>
          <a:xfrm>
            <a:off x="4760686" y="1064307"/>
            <a:ext cx="6710604" cy="1504723"/>
          </a:xfrm>
        </p:spPr>
        <p:txBody>
          <a:bodyPr anchor="b">
            <a:normAutofit/>
          </a:bodyPr>
          <a:lstStyle>
            <a:lvl1pPr algn="l">
              <a:defRPr sz="3200">
                <a:solidFill>
                  <a:schemeClr val="tx1"/>
                </a:solidFill>
              </a:defRPr>
            </a:lvl1pPr>
          </a:lstStyle>
          <a:p>
            <a:r>
              <a:rPr lang="en-US"/>
              <a:t>Click To Edit Title</a:t>
            </a:r>
            <a:endParaRPr lang="en-US" dirty="0"/>
          </a:p>
        </p:txBody>
      </p:sp>
      <p:sp>
        <p:nvSpPr>
          <p:cNvPr id="3" name="Subtitle 2"/>
          <p:cNvSpPr>
            <a:spLocks noGrp="1"/>
          </p:cNvSpPr>
          <p:nvPr>
            <p:ph type="subTitle" idx="1" hasCustomPrompt="1"/>
          </p:nvPr>
        </p:nvSpPr>
        <p:spPr>
          <a:xfrm>
            <a:off x="4760686" y="2685143"/>
            <a:ext cx="6743742" cy="33222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US" dirty="0"/>
          </a:p>
        </p:txBody>
      </p:sp>
      <p:pic>
        <p:nvPicPr>
          <p:cNvPr id="5" name="CreatingTomorrow"/>
          <p:cNvPicPr>
            <a:picLocks noChangeAspect="1"/>
          </p:cNvPicPr>
          <p:nvPr userDrawn="1"/>
        </p:nvPicPr>
        <p:blipFill>
          <a:blip r:embed="rId3">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314071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ole Picture">
    <p:spTree>
      <p:nvGrpSpPr>
        <p:cNvPr id="1" name=""/>
        <p:cNvGrpSpPr/>
        <p:nvPr/>
      </p:nvGrpSpPr>
      <p:grpSpPr>
        <a:xfrm>
          <a:off x="0" y="0"/>
          <a:ext cx="0" cy="0"/>
          <a:chOff x="0" y="0"/>
          <a:chExt cx="0" cy="0"/>
        </a:xfrm>
      </p:grpSpPr>
      <p:sp>
        <p:nvSpPr>
          <p:cNvPr id="3" name="Rectangle 2"/>
          <p:cNvSpPr/>
          <p:nvPr userDrawn="1"/>
        </p:nvSpPr>
        <p:spPr>
          <a:xfrm>
            <a:off x="203200" y="84667"/>
            <a:ext cx="29972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12192000" cy="6858000"/>
          </a:xfrm>
        </p:spPr>
        <p:txBody>
          <a:bodyPr/>
          <a:lstStyle>
            <a:lvl1pPr>
              <a:defRPr/>
            </a:lvl1pPr>
          </a:lstStyle>
          <a:p>
            <a:r>
              <a:rPr lang="nl-NL" dirty="0"/>
              <a:t>Step 1: Click icon </a:t>
            </a:r>
            <a:r>
              <a:rPr lang="nl-NL" dirty="0" err="1"/>
              <a:t>to</a:t>
            </a:r>
            <a:r>
              <a:rPr lang="nl-NL" dirty="0"/>
              <a:t> </a:t>
            </a:r>
            <a:r>
              <a:rPr lang="nl-NL" dirty="0" err="1"/>
              <a:t>add</a:t>
            </a:r>
            <a:r>
              <a:rPr lang="nl-NL" dirty="0"/>
              <a:t> picture</a:t>
            </a:r>
            <a:endParaRPr lang="en-US" dirty="0"/>
          </a:p>
        </p:txBody>
      </p:sp>
      <p:sp>
        <p:nvSpPr>
          <p:cNvPr id="7" name="Text Placeholder 6"/>
          <p:cNvSpPr>
            <a:spLocks noGrp="1"/>
          </p:cNvSpPr>
          <p:nvPr>
            <p:ph type="body" sz="quarter" idx="11" hasCustomPrompt="1"/>
          </p:nvPr>
        </p:nvSpPr>
        <p:spPr>
          <a:xfrm>
            <a:off x="677333" y="3834871"/>
            <a:ext cx="4826000" cy="2709862"/>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Step 2: 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0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50782"/>
          <a:stretch/>
        </p:blipFill>
        <p:spPr>
          <a:xfrm>
            <a:off x="0" y="595992"/>
            <a:ext cx="12192000" cy="6269265"/>
          </a:xfrm>
          <a:prstGeom prst="rect">
            <a:avLst/>
          </a:prstGeom>
        </p:spPr>
      </p:pic>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t>10/17/2019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t>‹nr.›</a:t>
            </a:fld>
            <a:endParaRPr lang="en-US"/>
          </a:p>
        </p:txBody>
      </p:sp>
      <p:sp>
        <p:nvSpPr>
          <p:cNvPr id="6" name="Title 5"/>
          <p:cNvSpPr>
            <a:spLocks noGrp="1"/>
          </p:cNvSpPr>
          <p:nvPr>
            <p:ph type="title" hasCustomPrompt="1"/>
          </p:nvPr>
        </p:nvSpPr>
        <p:spPr>
          <a:xfrm>
            <a:off x="276224" y="1623317"/>
            <a:ext cx="5693061" cy="424732"/>
          </a:xfrm>
          <a:solidFill>
            <a:schemeClr val="bg1"/>
          </a:solidFill>
        </p:spPr>
        <p:txBody>
          <a:bodyPr>
            <a:spAutoFit/>
          </a:bodyPr>
          <a:lstStyle>
            <a:lvl1pPr>
              <a:defRPr sz="2400"/>
            </a:lvl1pPr>
          </a:lstStyle>
          <a:p>
            <a:r>
              <a:rPr lang="en-US"/>
              <a:t>Click To Edit Title</a:t>
            </a:r>
            <a:endParaRPr lang="en-US" dirty="0"/>
          </a:p>
        </p:txBody>
      </p:sp>
    </p:spTree>
    <p:extLst>
      <p:ext uri="{BB962C8B-B14F-4D97-AF65-F5344CB8AC3E}">
        <p14:creationId xmlns:p14="http://schemas.microsoft.com/office/powerpoint/2010/main" val="410786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007435" y="980728"/>
            <a:ext cx="11041227" cy="838200"/>
          </a:xfrm>
        </p:spPr>
        <p:txBody>
          <a:bodyPr/>
          <a:lstStyle/>
          <a:p>
            <a:r>
              <a:rPr lang="nl-NL" dirty="0"/>
              <a:t>Klik om de stijl te bewerken</a:t>
            </a:r>
          </a:p>
        </p:txBody>
      </p:sp>
      <p:sp>
        <p:nvSpPr>
          <p:cNvPr id="3" name="Tijdelijke aanduiding voor inhoud 2"/>
          <p:cNvSpPr>
            <a:spLocks noGrp="1"/>
          </p:cNvSpPr>
          <p:nvPr>
            <p:ph sz="half" idx="1"/>
          </p:nvPr>
        </p:nvSpPr>
        <p:spPr>
          <a:xfrm>
            <a:off x="1007434" y="1916832"/>
            <a:ext cx="5280587"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480043" y="1916832"/>
            <a:ext cx="5526517"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Slide Number Placeholder 6"/>
          <p:cNvSpPr>
            <a:spLocks noGrp="1" noChangeArrowheads="1"/>
          </p:cNvSpPr>
          <p:nvPr>
            <p:ph type="sldNum" sz="quarter" idx="12"/>
          </p:nvPr>
        </p:nvSpPr>
        <p:spPr>
          <a:xfrm>
            <a:off x="10769600" y="6400800"/>
            <a:ext cx="1422400" cy="457200"/>
          </a:xfrm>
          <a:prstGeom prst="rect">
            <a:avLst/>
          </a:prstGeom>
        </p:spPr>
        <p:txBody>
          <a:bodyPr/>
          <a:lstStyle>
            <a:lvl1pPr>
              <a:defRPr/>
            </a:lvl1pPr>
          </a:lstStyle>
          <a:p>
            <a:pPr>
              <a:defRPr/>
            </a:pPr>
            <a:fld id="{16241E64-3019-48D7-AABB-CCB30EF1DB32}" type="slidenum">
              <a:rPr lang="en-US"/>
              <a:pPr>
                <a:defRPr/>
              </a:pPr>
              <a:t>‹nr.›</a:t>
            </a:fld>
            <a:endParaRPr lang="en-US" dirty="0"/>
          </a:p>
        </p:txBody>
      </p:sp>
    </p:spTree>
    <p:extLst>
      <p:ext uri="{BB962C8B-B14F-4D97-AF65-F5344CB8AC3E}">
        <p14:creationId xmlns:p14="http://schemas.microsoft.com/office/powerpoint/2010/main" val="319455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007435" y="980728"/>
            <a:ext cx="11041227" cy="838200"/>
          </a:xfrm>
        </p:spPr>
        <p:txBody>
          <a:bodyPr/>
          <a:lstStyle/>
          <a:p>
            <a:r>
              <a:rPr lang="nl-NL" dirty="0"/>
              <a:t>Klik om de stijl te bewerken</a:t>
            </a:r>
          </a:p>
        </p:txBody>
      </p:sp>
      <p:sp>
        <p:nvSpPr>
          <p:cNvPr id="3" name="Tijdelijke aanduiding voor tabel 2"/>
          <p:cNvSpPr>
            <a:spLocks noGrp="1"/>
          </p:cNvSpPr>
          <p:nvPr>
            <p:ph type="tbl" idx="1"/>
          </p:nvPr>
        </p:nvSpPr>
        <p:spPr>
          <a:xfrm>
            <a:off x="1016000" y="1916832"/>
            <a:ext cx="11032661" cy="4032448"/>
          </a:xfrm>
        </p:spPr>
        <p:txBody>
          <a:bodyPr/>
          <a:lstStyle/>
          <a:p>
            <a:pPr lvl="0"/>
            <a:endParaRPr lang="nl-NL" noProof="0" dirty="0"/>
          </a:p>
        </p:txBody>
      </p:sp>
      <p:sp>
        <p:nvSpPr>
          <p:cNvPr id="6" name="Rectangle 6"/>
          <p:cNvSpPr>
            <a:spLocks noGrp="1" noChangeArrowheads="1"/>
          </p:cNvSpPr>
          <p:nvPr>
            <p:ph type="sldNum" sz="quarter" idx="12"/>
          </p:nvPr>
        </p:nvSpPr>
        <p:spPr>
          <a:xfrm>
            <a:off x="10769600" y="6400800"/>
            <a:ext cx="1422400" cy="457200"/>
          </a:xfrm>
          <a:prstGeom prst="rect">
            <a:avLst/>
          </a:prstGeom>
        </p:spPr>
        <p:txBody>
          <a:bodyPr/>
          <a:lstStyle>
            <a:lvl1pPr>
              <a:defRPr/>
            </a:lvl1pPr>
          </a:lstStyle>
          <a:p>
            <a:pPr>
              <a:defRPr/>
            </a:pPr>
            <a:fld id="{2A18FFAB-3402-4BC4-A079-F56BB12A1EF9}" type="slidenum">
              <a:rPr lang="en-US"/>
              <a:pPr>
                <a:defRPr/>
              </a:pPr>
              <a:t>‹nr.›</a:t>
            </a:fld>
            <a:endParaRPr lang="en-US" dirty="0"/>
          </a:p>
        </p:txBody>
      </p:sp>
    </p:spTree>
    <p:extLst>
      <p:ext uri="{BB962C8B-B14F-4D97-AF65-F5344CB8AC3E}">
        <p14:creationId xmlns:p14="http://schemas.microsoft.com/office/powerpoint/2010/main" val="347273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ackground">
    <p:bg>
      <p:bgPr>
        <a:gradFill flip="none" rotWithShape="1">
          <a:gsLst>
            <a:gs pos="0">
              <a:schemeClr val="accent3">
                <a:lumMod val="0"/>
                <a:lumOff val="100000"/>
              </a:schemeClr>
            </a:gs>
            <a:gs pos="20000">
              <a:schemeClr val="accent3">
                <a:lumMod val="0"/>
                <a:lumOff val="100000"/>
              </a:schemeClr>
            </a:gs>
            <a:gs pos="100000">
              <a:schemeClr val="accent3">
                <a:lumMod val="100000"/>
              </a:schemeClr>
            </a:gs>
          </a:gsLst>
          <a:lin ang="5400000" scaled="1"/>
          <a:tileRect/>
        </a:gradFill>
        <a:effectLst/>
      </p:bgPr>
    </p:bg>
    <p:spTree>
      <p:nvGrpSpPr>
        <p:cNvPr id="1" name=""/>
        <p:cNvGrpSpPr/>
        <p:nvPr/>
      </p:nvGrpSpPr>
      <p:grpSpPr>
        <a:xfrm>
          <a:off x="0" y="0"/>
          <a:ext cx="0" cy="0"/>
          <a:chOff x="0" y="0"/>
          <a:chExt cx="0" cy="0"/>
        </a:xfrm>
      </p:grpSpPr>
      <p:pic>
        <p:nvPicPr>
          <p:cNvPr id="7" name="Valk"/>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728" y="413376"/>
            <a:ext cx="3527230" cy="5335671"/>
          </a:xfrm>
          <a:prstGeom prst="rect">
            <a:avLst/>
          </a:prstGeom>
        </p:spPr>
      </p:pic>
      <p:sp>
        <p:nvSpPr>
          <p:cNvPr id="2" name="Title 1"/>
          <p:cNvSpPr>
            <a:spLocks noGrp="1"/>
          </p:cNvSpPr>
          <p:nvPr>
            <p:ph type="ctrTitle" hasCustomPrompt="1"/>
          </p:nvPr>
        </p:nvSpPr>
        <p:spPr>
          <a:xfrm>
            <a:off x="4760686" y="1064307"/>
            <a:ext cx="6710604" cy="1504723"/>
          </a:xfrm>
        </p:spPr>
        <p:txBody>
          <a:bodyPr anchor="b">
            <a:normAutofit/>
          </a:bodyPr>
          <a:lstStyle>
            <a:lvl1pPr algn="l">
              <a:defRPr sz="3200">
                <a:solidFill>
                  <a:schemeClr val="tx1"/>
                </a:solidFill>
              </a:defRPr>
            </a:lvl1pPr>
          </a:lstStyle>
          <a:p>
            <a:r>
              <a:rPr lang="en-US"/>
              <a:t>Click To Edit Title</a:t>
            </a:r>
            <a:endParaRPr lang="en-US" dirty="0"/>
          </a:p>
        </p:txBody>
      </p:sp>
      <p:sp>
        <p:nvSpPr>
          <p:cNvPr id="3" name="Subtitle 2"/>
          <p:cNvSpPr>
            <a:spLocks noGrp="1"/>
          </p:cNvSpPr>
          <p:nvPr>
            <p:ph type="subTitle" idx="1" hasCustomPrompt="1"/>
          </p:nvPr>
        </p:nvSpPr>
        <p:spPr>
          <a:xfrm>
            <a:off x="4760686" y="2685143"/>
            <a:ext cx="6743742" cy="33222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US" dirty="0"/>
          </a:p>
        </p:txBody>
      </p:sp>
      <p:pic>
        <p:nvPicPr>
          <p:cNvPr id="5" name="CreatingTomorrow"/>
          <p:cNvPicPr>
            <a:picLocks noChangeAspect="1"/>
          </p:cNvPicPr>
          <p:nvPr userDrawn="1"/>
        </p:nvPicPr>
        <p:blipFill>
          <a:blip r:embed="rId3">
            <a:clrChange>
              <a:clrFrom>
                <a:srgbClr val="FFFFFF"/>
              </a:clrFrom>
              <a:clrTo>
                <a:srgbClr val="FFFFFF">
                  <a:alpha val="0"/>
                </a:srgbClr>
              </a:clrTo>
            </a:clrChange>
          </a:blip>
          <a:stretch>
            <a:fillRect/>
          </a:stretch>
        </p:blipFill>
        <p:spPr>
          <a:xfrm>
            <a:off x="320226" y="6274174"/>
            <a:ext cx="2070553" cy="216778"/>
          </a:xfrm>
          <a:prstGeom prst="rect">
            <a:avLst/>
          </a:prstGeom>
        </p:spPr>
      </p:pic>
    </p:spTree>
    <p:extLst>
      <p:ext uri="{BB962C8B-B14F-4D97-AF65-F5344CB8AC3E}">
        <p14:creationId xmlns:p14="http://schemas.microsoft.com/office/powerpoint/2010/main" val="292624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MIC_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1844" y="5196062"/>
            <a:ext cx="982376" cy="1495838"/>
          </a:xfrm>
          <a:prstGeom prst="rect">
            <a:avLst/>
          </a:prstGeom>
        </p:spPr>
      </p:pic>
      <p:sp>
        <p:nvSpPr>
          <p:cNvPr id="13" name="Title 1"/>
          <p:cNvSpPr>
            <a:spLocks noGrp="1"/>
          </p:cNvSpPr>
          <p:nvPr>
            <p:ph type="title" hasCustomPrompt="1"/>
          </p:nvPr>
        </p:nvSpPr>
        <p:spPr/>
        <p:txBody>
          <a:bodyPr/>
          <a:lstStyle/>
          <a:p>
            <a:r>
              <a:rPr lang="en-US"/>
              <a:t>Click To Edit Title</a:t>
            </a:r>
            <a:endParaRPr lang="en-US" dirty="0"/>
          </a:p>
        </p:txBody>
      </p:sp>
      <p:sp>
        <p:nvSpPr>
          <p:cNvPr id="3" name="Content Placeholder 2"/>
          <p:cNvSpPr>
            <a:spLocks noGrp="1"/>
          </p:cNvSpPr>
          <p:nvPr>
            <p:ph idx="1"/>
          </p:nvPr>
        </p:nvSpPr>
        <p:spPr>
          <a:xfrm>
            <a:off x="276226" y="2743200"/>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0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aphic">
    <p:spTree>
      <p:nvGrpSpPr>
        <p:cNvPr id="1" name=""/>
        <p:cNvGrpSpPr/>
        <p:nvPr/>
      </p:nvGrpSpPr>
      <p:grpSpPr>
        <a:xfrm>
          <a:off x="0" y="0"/>
          <a:ext cx="0" cy="0"/>
          <a:chOff x="0" y="0"/>
          <a:chExt cx="0" cy="0"/>
        </a:xfrm>
      </p:grpSpPr>
      <p:pic>
        <p:nvPicPr>
          <p:cNvPr id="7" name="MIC_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0" y="2363570"/>
            <a:ext cx="2767520" cy="4214030"/>
          </a:xfrm>
          <a:prstGeom prst="rect">
            <a:avLst/>
          </a:prstGeom>
        </p:spPr>
      </p:pic>
      <p:sp>
        <p:nvSpPr>
          <p:cNvPr id="2" name="Title 1"/>
          <p:cNvSpPr>
            <a:spLocks noGrp="1"/>
          </p:cNvSpPr>
          <p:nvPr>
            <p:ph type="title" hasCustomPrompt="1"/>
          </p:nvPr>
        </p:nvSpPr>
        <p:spPr>
          <a:xfrm>
            <a:off x="276225" y="1889760"/>
            <a:ext cx="8537575" cy="792480"/>
          </a:xfrm>
        </p:spPr>
        <p:txBody>
          <a:bodyPr anchor="t">
            <a:normAutofit/>
          </a:bodyPr>
          <a:lstStyle>
            <a:lvl1pPr>
              <a:defRPr sz="2400"/>
            </a:lvl1pPr>
          </a:lstStyle>
          <a:p>
            <a:r>
              <a:rPr lang="en-US"/>
              <a:t>Click To Edit Title</a:t>
            </a:r>
            <a:endParaRPr lang="en-US" dirty="0"/>
          </a:p>
        </p:txBody>
      </p:sp>
      <p:sp>
        <p:nvSpPr>
          <p:cNvPr id="3" name="Content Placeholder 2"/>
          <p:cNvSpPr>
            <a:spLocks noGrp="1"/>
          </p:cNvSpPr>
          <p:nvPr>
            <p:ph idx="1"/>
          </p:nvPr>
        </p:nvSpPr>
        <p:spPr>
          <a:xfrm>
            <a:off x="276226" y="2743200"/>
            <a:ext cx="8537574" cy="3433763"/>
          </a:xfrm>
        </p:spPr>
        <p:txBody>
          <a:bodyPr>
            <a:normAutofit/>
          </a:bodyPr>
          <a:lstStyle>
            <a:lvl1pPr marL="122238" indent="-122238">
              <a:defRPr sz="1600"/>
            </a:lvl1pPr>
            <a:lvl2pPr marL="587375" indent="-130175">
              <a:defRPr sz="1400"/>
            </a:lvl2pPr>
            <a:lvl3pPr marL="1036638" indent="-122238">
              <a:defRPr sz="1200"/>
            </a:lvl3pPr>
            <a:lvl4pPr marL="0" indent="0">
              <a:spcBef>
                <a:spcPts val="1200"/>
              </a:spcBef>
              <a:buFont typeface="Arial" panose="020B0604020202020204" pitchFamily="34" charset="0"/>
              <a:buChar char=" "/>
              <a:defRPr sz="1600" cap="all" baseline="0">
                <a:solidFill>
                  <a:schemeClr val="tx1"/>
                </a:solidFill>
              </a:defRPr>
            </a:lvl4pPr>
            <a:lvl5pPr marL="122238" indent="-122238">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778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224" y="1623317"/>
            <a:ext cx="10250009" cy="905571"/>
          </a:xfrm>
        </p:spPr>
        <p:txBody>
          <a:bodyPr/>
          <a:lstStyle/>
          <a:p>
            <a:r>
              <a:rPr lang="en-US"/>
              <a:t>Click To Edit Title</a:t>
            </a:r>
            <a:endParaRPr lang="en-US" dirty="0"/>
          </a:p>
        </p:txBody>
      </p:sp>
      <p:sp>
        <p:nvSpPr>
          <p:cNvPr id="4" name="Content Placeholder 3"/>
          <p:cNvSpPr>
            <a:spLocks noGrp="1"/>
          </p:cNvSpPr>
          <p:nvPr>
            <p:ph sz="quarter" idx="10"/>
          </p:nvPr>
        </p:nvSpPr>
        <p:spPr>
          <a:xfrm>
            <a:off x="347663" y="2674938"/>
            <a:ext cx="5040000" cy="3573462"/>
          </a:xfrm>
        </p:spPr>
        <p:txBody>
          <a:bodyPr/>
          <a:lstStyle>
            <a:lvl4pPr marL="285750" indent="-285750">
              <a:defRPr lang="en-US" sz="1600" kern="1200" cap="all" baseline="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5672139" y="2684463"/>
            <a:ext cx="5040000" cy="3581400"/>
          </a:xfrm>
        </p:spPr>
        <p:txBody>
          <a:bodyPr/>
          <a:lstStyle>
            <a:lvl4pPr marL="285750" indent="-285750">
              <a:defRPr lang="en-US" sz="1600" kern="1200" cap="all" baseline="0" dirty="0" smtClean="0">
                <a:solidFill>
                  <a:schemeClr val="tx1"/>
                </a:solidFill>
                <a:latin typeface="Arial" panose="020B0604020202020204" pitchFamily="34" charset="0"/>
                <a:ea typeface="+mn-ea"/>
                <a:cs typeface="Arial" panose="020B0604020202020204" pitchFamily="34" charset="0"/>
              </a:defRPr>
            </a:lvl4pPr>
            <a:lvl5pPr marL="285750" indent="-285750">
              <a:defRPr lang="en-US" sz="1600" kern="1200" dirty="0">
                <a:solidFill>
                  <a:schemeClr val="accent3"/>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MIC_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1844" y="5196062"/>
            <a:ext cx="982376" cy="1495838"/>
          </a:xfrm>
          <a:prstGeom prst="rect">
            <a:avLst/>
          </a:prstGeom>
        </p:spPr>
      </p:pic>
    </p:spTree>
    <p:extLst>
      <p:ext uri="{BB962C8B-B14F-4D97-AF65-F5344CB8AC3E}">
        <p14:creationId xmlns:p14="http://schemas.microsoft.com/office/powerpoint/2010/main" val="333203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t>10/17/2019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t>‹nr.›</a:t>
            </a:fld>
            <a:endParaRPr lang="en-US"/>
          </a:p>
        </p:txBody>
      </p:sp>
      <p:sp>
        <p:nvSpPr>
          <p:cNvPr id="6" name="Title 5"/>
          <p:cNvSpPr>
            <a:spLocks noGrp="1"/>
          </p:cNvSpPr>
          <p:nvPr>
            <p:ph type="title" hasCustomPrompt="1"/>
          </p:nvPr>
        </p:nvSpPr>
        <p:spPr/>
        <p:txBody>
          <a:bodyPr/>
          <a:lstStyle/>
          <a:p>
            <a:r>
              <a:rPr lang="en-US"/>
              <a:t>Click To Edit Title</a:t>
            </a:r>
            <a:endParaRPr lang="en-US" dirty="0"/>
          </a:p>
        </p:txBody>
      </p:sp>
    </p:spTree>
    <p:extLst>
      <p:ext uri="{BB962C8B-B14F-4D97-AF65-F5344CB8AC3E}">
        <p14:creationId xmlns:p14="http://schemas.microsoft.com/office/powerpoint/2010/main" val="418216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t>10/17/2019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t>‹nr.›</a:t>
            </a:fld>
            <a:endParaRPr lang="en-US"/>
          </a:p>
        </p:txBody>
      </p:sp>
    </p:spTree>
    <p:extLst>
      <p:ext uri="{BB962C8B-B14F-4D97-AF65-F5344CB8AC3E}">
        <p14:creationId xmlns:p14="http://schemas.microsoft.com/office/powerpoint/2010/main" val="8829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8120" y="2705100"/>
            <a:ext cx="4573905" cy="3163888"/>
          </a:xfrm>
        </p:spPr>
        <p:txBody>
          <a:bodyPr/>
          <a:lstStyle>
            <a:lvl1pPr marL="130175" indent="-130175">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t>10/17/2019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t>‹nr.›</a:t>
            </a:fld>
            <a:endParaRPr lang="en-US"/>
          </a:p>
        </p:txBody>
      </p:sp>
      <p:sp>
        <p:nvSpPr>
          <p:cNvPr id="9" name="Title 8"/>
          <p:cNvSpPr>
            <a:spLocks noGrp="1"/>
          </p:cNvSpPr>
          <p:nvPr>
            <p:ph type="title" hasCustomPrompt="1"/>
          </p:nvPr>
        </p:nvSpPr>
        <p:spPr>
          <a:xfrm>
            <a:off x="198120" y="1571946"/>
            <a:ext cx="4573905" cy="1096642"/>
          </a:xfrm>
        </p:spPr>
        <p:txBody>
          <a:bodyPr>
            <a:normAutofit/>
          </a:bodyPr>
          <a:lstStyle>
            <a:lvl1pPr>
              <a:defRPr sz="2400"/>
            </a:lvl1pPr>
          </a:lstStyle>
          <a:p>
            <a:r>
              <a:rPr lang="en-US" dirty="0"/>
              <a:t>Click To Edit Title</a:t>
            </a:r>
          </a:p>
        </p:txBody>
      </p:sp>
      <p:sp>
        <p:nvSpPr>
          <p:cNvPr id="11" name="Picture Placeholder 10"/>
          <p:cNvSpPr>
            <a:spLocks noGrp="1"/>
          </p:cNvSpPr>
          <p:nvPr>
            <p:ph type="pic" sz="quarter" idx="13"/>
          </p:nvPr>
        </p:nvSpPr>
        <p:spPr>
          <a:xfrm>
            <a:off x="6339155" y="0"/>
            <a:ext cx="5852845" cy="68785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2000 w 10000"/>
              <a:gd name="connsiteY1" fmla="*/ 0 h 10000"/>
              <a:gd name="connsiteX2" fmla="*/ 10000 w 10000"/>
              <a:gd name="connsiteY2" fmla="*/ 0 h 10000"/>
              <a:gd name="connsiteX3" fmla="*/ 9998 w 10000"/>
              <a:gd name="connsiteY3" fmla="*/ 10000 h 10000"/>
              <a:gd name="connsiteX4" fmla="*/ 0 w 10000"/>
              <a:gd name="connsiteY4" fmla="*/ 10000 h 10000"/>
              <a:gd name="connsiteX0" fmla="*/ 0 w 9226"/>
              <a:gd name="connsiteY0" fmla="*/ 10030 h 10030"/>
              <a:gd name="connsiteX1" fmla="*/ 1226 w 9226"/>
              <a:gd name="connsiteY1" fmla="*/ 0 h 10030"/>
              <a:gd name="connsiteX2" fmla="*/ 9226 w 9226"/>
              <a:gd name="connsiteY2" fmla="*/ 0 h 10030"/>
              <a:gd name="connsiteX3" fmla="*/ 9224 w 9226"/>
              <a:gd name="connsiteY3" fmla="*/ 10000 h 10030"/>
              <a:gd name="connsiteX4" fmla="*/ 0 w 9226"/>
              <a:gd name="connsiteY4" fmla="*/ 10030 h 10030"/>
              <a:gd name="connsiteX0" fmla="*/ 0 w 9980"/>
              <a:gd name="connsiteY0" fmla="*/ 10000 h 10000"/>
              <a:gd name="connsiteX1" fmla="*/ 1309 w 9980"/>
              <a:gd name="connsiteY1" fmla="*/ 0 h 10000"/>
              <a:gd name="connsiteX2" fmla="*/ 9980 w 9980"/>
              <a:gd name="connsiteY2" fmla="*/ 0 h 10000"/>
              <a:gd name="connsiteX3" fmla="*/ 9978 w 9980"/>
              <a:gd name="connsiteY3" fmla="*/ 9970 h 10000"/>
              <a:gd name="connsiteX4" fmla="*/ 0 w 998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10000">
                <a:moveTo>
                  <a:pt x="0" y="10000"/>
                </a:moveTo>
                <a:lnTo>
                  <a:pt x="1309" y="0"/>
                </a:lnTo>
                <a:lnTo>
                  <a:pt x="9980" y="0"/>
                </a:lnTo>
                <a:cubicBezTo>
                  <a:pt x="9979" y="3323"/>
                  <a:pt x="9979" y="6647"/>
                  <a:pt x="9978" y="9970"/>
                </a:cubicBezTo>
                <a:lnTo>
                  <a:pt x="0" y="10000"/>
                </a:lnTo>
                <a:close/>
              </a:path>
            </a:pathLst>
          </a:custGeom>
        </p:spPr>
        <p:txBody>
          <a:bodyPr/>
          <a:lstStyle/>
          <a:p>
            <a:r>
              <a:rPr lang="en-US"/>
              <a:t>Click icon to add picture</a:t>
            </a:r>
          </a:p>
        </p:txBody>
      </p:sp>
    </p:spTree>
    <p:extLst>
      <p:ext uri="{BB962C8B-B14F-4D97-AF65-F5344CB8AC3E}">
        <p14:creationId xmlns:p14="http://schemas.microsoft.com/office/powerpoint/2010/main" val="413362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Log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99483"/>
            <a:ext cx="12192000" cy="585851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 w 10000"/>
              <a:gd name="connsiteY0" fmla="*/ 194 h 10000"/>
              <a:gd name="connsiteX1" fmla="*/ 10000 w 10000"/>
              <a:gd name="connsiteY1" fmla="*/ 0 h 10000"/>
              <a:gd name="connsiteX2" fmla="*/ 10000 w 10000"/>
              <a:gd name="connsiteY2" fmla="*/ 10000 h 10000"/>
              <a:gd name="connsiteX3" fmla="*/ 0 w 10000"/>
              <a:gd name="connsiteY3" fmla="*/ 10000 h 10000"/>
              <a:gd name="connsiteX4" fmla="*/ 8 w 10000"/>
              <a:gd name="connsiteY4" fmla="*/ 194 h 10000"/>
              <a:gd name="connsiteX0" fmla="*/ 8 w 10000"/>
              <a:gd name="connsiteY0" fmla="*/ 0 h 9806"/>
              <a:gd name="connsiteX1" fmla="*/ 10000 w 10000"/>
              <a:gd name="connsiteY1" fmla="*/ 597 h 9806"/>
              <a:gd name="connsiteX2" fmla="*/ 10000 w 10000"/>
              <a:gd name="connsiteY2" fmla="*/ 9806 h 9806"/>
              <a:gd name="connsiteX3" fmla="*/ 0 w 10000"/>
              <a:gd name="connsiteY3" fmla="*/ 9806 h 9806"/>
              <a:gd name="connsiteX4" fmla="*/ 8 w 10000"/>
              <a:gd name="connsiteY4" fmla="*/ 0 h 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06">
                <a:moveTo>
                  <a:pt x="8" y="0"/>
                </a:moveTo>
                <a:lnTo>
                  <a:pt x="10000" y="597"/>
                </a:lnTo>
                <a:lnTo>
                  <a:pt x="10000" y="9806"/>
                </a:lnTo>
                <a:lnTo>
                  <a:pt x="0" y="9806"/>
                </a:lnTo>
                <a:cubicBezTo>
                  <a:pt x="3" y="6537"/>
                  <a:pt x="5" y="3269"/>
                  <a:pt x="8" y="0"/>
                </a:cubicBez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52B9F4A-B691-4C3D-90E9-B6DD11156BBC}" type="datetimeFigureOut">
              <a:rPr lang="en-US" smtClean="0"/>
              <a:t>10/17/2019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2EA7D1C-CF10-4894-8305-3D17E20C5F03}" type="slidenum">
              <a:rPr lang="en-US" smtClean="0"/>
              <a:t>‹nr.›</a:t>
            </a:fld>
            <a:endParaRPr lang="en-US"/>
          </a:p>
        </p:txBody>
      </p:sp>
    </p:spTree>
    <p:extLst>
      <p:ext uri="{BB962C8B-B14F-4D97-AF65-F5344CB8AC3E}">
        <p14:creationId xmlns:p14="http://schemas.microsoft.com/office/powerpoint/2010/main" val="92103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4" y="1623317"/>
            <a:ext cx="11077575" cy="9055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6225" y="2724149"/>
            <a:ext cx="11077575" cy="3452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HvA logo"/>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198" y="98654"/>
            <a:ext cx="2987802" cy="594360"/>
          </a:xfrm>
          <a:prstGeom prst="rect">
            <a:avLst/>
          </a:prstGeom>
        </p:spPr>
      </p:pic>
    </p:spTree>
    <p:extLst>
      <p:ext uri="{BB962C8B-B14F-4D97-AF65-F5344CB8AC3E}">
        <p14:creationId xmlns:p14="http://schemas.microsoft.com/office/powerpoint/2010/main" val="3126069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4" r:id="rId5"/>
    <p:sldLayoutId id="2147483654" r:id="rId6"/>
    <p:sldLayoutId id="2147483655" r:id="rId7"/>
    <p:sldLayoutId id="2147483656" r:id="rId8"/>
    <p:sldLayoutId id="2147483657" r:id="rId9"/>
    <p:sldLayoutId id="2147483663" r:id="rId10"/>
    <p:sldLayoutId id="2147483662" r:id="rId11"/>
    <p:sldLayoutId id="2147483665" r:id="rId12"/>
    <p:sldLayoutId id="2147483666" r:id="rId13"/>
  </p:sldLayoutIdLst>
  <p:txStyles>
    <p:titleStyle>
      <a:lvl1pPr algn="l" defTabSz="914400" rtl="0" eaLnBrk="1" latinLnBrk="0" hangingPunct="1">
        <a:lnSpc>
          <a:spcPct val="90000"/>
        </a:lnSpc>
        <a:spcBef>
          <a:spcPct val="0"/>
        </a:spcBef>
        <a:buNone/>
        <a:defRPr sz="3200" kern="1200" cap="all" baseline="0">
          <a:solidFill>
            <a:schemeClr val="tx1"/>
          </a:solidFill>
          <a:latin typeface="Arial" panose="020B0604020202020204" pitchFamily="34" charset="0"/>
          <a:ea typeface="+mj-ea"/>
          <a:cs typeface="Arial" panose="020B0604020202020204" pitchFamily="34" charset="0"/>
        </a:defRPr>
      </a:lvl1pPr>
    </p:titleStyle>
    <p:bodyStyle>
      <a:lvl1pPr marL="160338" indent="-160338" algn="l" defTabSz="914400" rtl="0" eaLnBrk="1" latinLnBrk="0" hangingPunct="1">
        <a:lnSpc>
          <a:spcPct val="90000"/>
        </a:lnSpc>
        <a:spcBef>
          <a:spcPts val="10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1pPr>
      <a:lvl2pPr marL="587375" indent="-130175"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028700" indent="-1143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3pPr>
      <a:lvl4pPr marL="1531938" indent="-160338"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1965325" indent="-136525"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nl-NL" dirty="0"/>
              <a:t>Coachen en begeleiden van studenten die afstuderen</a:t>
            </a:r>
            <a:endParaRPr lang="en-US" dirty="0"/>
          </a:p>
        </p:txBody>
      </p:sp>
      <p:sp>
        <p:nvSpPr>
          <p:cNvPr id="5" name="Subtitle 4"/>
          <p:cNvSpPr>
            <a:spLocks noGrp="1"/>
          </p:cNvSpPr>
          <p:nvPr>
            <p:ph type="subTitle" idx="1"/>
          </p:nvPr>
        </p:nvSpPr>
        <p:spPr/>
        <p:txBody>
          <a:bodyPr/>
          <a:lstStyle/>
          <a:p>
            <a:endParaRPr lang="en-US" dirty="0"/>
          </a:p>
          <a:p>
            <a:endParaRPr lang="en-US" dirty="0"/>
          </a:p>
          <a:p>
            <a:r>
              <a:rPr lang="en-US" dirty="0"/>
              <a:t>29 </a:t>
            </a:r>
            <a:r>
              <a:rPr lang="en-US" dirty="0" err="1"/>
              <a:t>oktober</a:t>
            </a:r>
            <a:r>
              <a:rPr lang="en-US" dirty="0"/>
              <a:t> 2019</a:t>
            </a:r>
          </a:p>
          <a:p>
            <a:endParaRPr lang="en-US" dirty="0"/>
          </a:p>
          <a:p>
            <a:r>
              <a:rPr lang="en-US" dirty="0"/>
              <a:t>Arent Muller, Bas Naber</a:t>
            </a:r>
          </a:p>
        </p:txBody>
      </p:sp>
    </p:spTree>
    <p:extLst>
      <p:ext uri="{BB962C8B-B14F-4D97-AF65-F5344CB8AC3E}">
        <p14:creationId xmlns:p14="http://schemas.microsoft.com/office/powerpoint/2010/main" val="422206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76226" y="901618"/>
            <a:ext cx="8537575" cy="792480"/>
          </a:xfrm>
        </p:spPr>
        <p:txBody>
          <a:bodyPr>
            <a:normAutofit/>
          </a:bodyPr>
          <a:lstStyle/>
          <a:p>
            <a:r>
              <a:rPr lang="nl-NL" sz="3200" b="1" dirty="0">
                <a:solidFill>
                  <a:srgbClr val="002060"/>
                </a:solidFill>
              </a:rPr>
              <a:t>Nabespreking</a:t>
            </a:r>
          </a:p>
        </p:txBody>
      </p:sp>
      <p:sp>
        <p:nvSpPr>
          <p:cNvPr id="3" name="Tijdelijke aanduiding voor inhoud 2"/>
          <p:cNvSpPr>
            <a:spLocks noGrp="1"/>
          </p:cNvSpPr>
          <p:nvPr>
            <p:ph idx="1"/>
          </p:nvPr>
        </p:nvSpPr>
        <p:spPr>
          <a:xfrm>
            <a:off x="276227" y="1694098"/>
            <a:ext cx="8537574" cy="4780444"/>
          </a:xfrm>
        </p:spPr>
        <p:txBody>
          <a:bodyPr>
            <a:normAutofit/>
          </a:bodyPr>
          <a:lstStyle/>
          <a:p>
            <a:r>
              <a:rPr lang="nl-NL" sz="2800">
                <a:solidFill>
                  <a:srgbClr val="002060"/>
                </a:solidFill>
              </a:rPr>
              <a:t> Laat eerst de docent </a:t>
            </a:r>
            <a:r>
              <a:rPr lang="nl-NL" sz="2800" dirty="0">
                <a:solidFill>
                  <a:srgbClr val="002060"/>
                </a:solidFill>
              </a:rPr>
              <a:t>ventileren</a:t>
            </a:r>
          </a:p>
          <a:p>
            <a:pPr lvl="1"/>
            <a:r>
              <a:rPr lang="nl-NL" sz="2800">
                <a:solidFill>
                  <a:srgbClr val="002060"/>
                </a:solidFill>
              </a:rPr>
              <a:t> Waarover </a:t>
            </a:r>
            <a:r>
              <a:rPr lang="nl-NL" sz="2800" dirty="0">
                <a:solidFill>
                  <a:srgbClr val="002060"/>
                </a:solidFill>
              </a:rPr>
              <a:t>tevreden?</a:t>
            </a:r>
          </a:p>
          <a:p>
            <a:pPr lvl="1"/>
            <a:r>
              <a:rPr lang="nl-NL" sz="2800">
                <a:solidFill>
                  <a:srgbClr val="002060"/>
                </a:solidFill>
              </a:rPr>
              <a:t> Waarover </a:t>
            </a:r>
            <a:r>
              <a:rPr lang="nl-NL" sz="2800" dirty="0">
                <a:solidFill>
                  <a:srgbClr val="002060"/>
                </a:solidFill>
              </a:rPr>
              <a:t>minder tevreden?</a:t>
            </a:r>
          </a:p>
          <a:p>
            <a:pPr lvl="1"/>
            <a:r>
              <a:rPr lang="nl-NL" sz="2800">
                <a:solidFill>
                  <a:srgbClr val="002060"/>
                </a:solidFill>
              </a:rPr>
              <a:t> Geslaagd </a:t>
            </a:r>
            <a:r>
              <a:rPr lang="nl-NL" sz="2800" dirty="0">
                <a:solidFill>
                  <a:srgbClr val="002060"/>
                </a:solidFill>
              </a:rPr>
              <a:t>in </a:t>
            </a:r>
            <a:r>
              <a:rPr lang="nl-NL" sz="2800">
                <a:solidFill>
                  <a:srgbClr val="002060"/>
                </a:solidFill>
              </a:rPr>
              <a:t>opzet?</a:t>
            </a:r>
          </a:p>
          <a:p>
            <a:r>
              <a:rPr lang="nl-NL" sz="3000">
                <a:solidFill>
                  <a:srgbClr val="002060"/>
                </a:solidFill>
              </a:rPr>
              <a:t> Vraag </a:t>
            </a:r>
            <a:r>
              <a:rPr lang="nl-NL" sz="3000" dirty="0">
                <a:solidFill>
                  <a:srgbClr val="002060"/>
                </a:solidFill>
              </a:rPr>
              <a:t>dan hoe het overkwam </a:t>
            </a:r>
            <a:r>
              <a:rPr lang="nl-NL" sz="3000">
                <a:solidFill>
                  <a:srgbClr val="002060"/>
                </a:solidFill>
              </a:rPr>
              <a:t>op de student</a:t>
            </a:r>
            <a:endParaRPr lang="nl-NL" sz="2800">
              <a:solidFill>
                <a:srgbClr val="002060"/>
              </a:solidFill>
            </a:endParaRPr>
          </a:p>
          <a:p>
            <a:r>
              <a:rPr lang="nl-NL" sz="2800">
                <a:solidFill>
                  <a:srgbClr val="002060"/>
                </a:solidFill>
              </a:rPr>
              <a:t> Observant vult aan: wat nam je waar? Verbaal en non-verbaal</a:t>
            </a:r>
            <a:endParaRPr lang="nl-NL" sz="2800" dirty="0">
              <a:solidFill>
                <a:srgbClr val="002060"/>
              </a:solidFill>
            </a:endParaRPr>
          </a:p>
          <a:p>
            <a:r>
              <a:rPr lang="nl-NL" sz="2800">
                <a:solidFill>
                  <a:srgbClr val="002060"/>
                </a:solidFill>
              </a:rPr>
              <a:t> Tijd: 3 minuten</a:t>
            </a:r>
            <a:endParaRPr lang="nl-NL" sz="2800" dirty="0">
              <a:solidFill>
                <a:srgbClr val="002060"/>
              </a:solidFill>
            </a:endParaRPr>
          </a:p>
        </p:txBody>
      </p:sp>
    </p:spTree>
    <p:extLst>
      <p:ext uri="{BB962C8B-B14F-4D97-AF65-F5344CB8AC3E}">
        <p14:creationId xmlns:p14="http://schemas.microsoft.com/office/powerpoint/2010/main" val="399666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75" y="884474"/>
            <a:ext cx="11077575" cy="905571"/>
          </a:xfrm>
        </p:spPr>
        <p:txBody>
          <a:bodyPr>
            <a:normAutofit/>
          </a:bodyPr>
          <a:lstStyle/>
          <a:p>
            <a:endParaRPr lang="en-US" b="1" dirty="0">
              <a:solidFill>
                <a:srgbClr val="002060"/>
              </a:solidFill>
            </a:endParaRPr>
          </a:p>
        </p:txBody>
      </p:sp>
      <p:sp>
        <p:nvSpPr>
          <p:cNvPr id="4" name="Content Placeholder 3"/>
          <p:cNvSpPr>
            <a:spLocks noGrp="1"/>
          </p:cNvSpPr>
          <p:nvPr>
            <p:ph idx="1"/>
          </p:nvPr>
        </p:nvSpPr>
        <p:spPr/>
        <p:txBody>
          <a:bodyPr>
            <a:normAutofit/>
          </a:bodyPr>
          <a:lstStyle/>
          <a:p>
            <a:endParaRPr lang="nl-NL" sz="3600"/>
          </a:p>
          <a:p>
            <a:endParaRPr lang="en-US" sz="3600" dirty="0"/>
          </a:p>
        </p:txBody>
      </p:sp>
      <p:sp>
        <p:nvSpPr>
          <p:cNvPr id="2" name="AutoShape 2" descr="data:image/jpeg;base64,/9j/4AAQSkZJRgABAQAAAQABAAD/2wCEAAkGBxQSEhQUEBQVFBUXFBcUFRgYFhcWFRYVFBYXFhcUFBUYHCggHRolHBQUITEhJSkrLi4uGB8zODMsNygtLisBCgoKBQUFDgUFDisZExkrKysrKysrKysrKysrKysrKysrKysrKysrKysrKysrKysrKysrKysrKysrKysrKysrK//AABEIAMkA+wMBIgACEQEDEQH/xAAcAAADAQADAQEAAAAAAAAAAAAGBwgFAAEEAwL/xABaEAABAgMEAQoPDQUGBQUBAAABAgMABBEFBgcSIQgTMTVBUXSSsrMUFyI0UlVhcXOBkZOhwtIWIyUyNlNUcpSxwcPTJDNCgtFiZHWEoqMmRWOD4RVDpMTwRP/EABQBAQAAAAAAAAAAAAAAAAAAAAD/xAAUEQEAAAAAAAAAAAAAAAAAAAAA/9oADAMBAAIRAxEAPwASubhkmekxNuTrcskuKbotAIqmn8ZcSKne7ka/Scl+3EtxUfrxnPn/AIWb/wARPJVHWGuGCbVllvqmFMlDxayhsLBohCs1cw7P0QGp0nJbtxL8VH60c6Tcv24luIj9aPPfDBV6UYW/LvCYS2My0ZChwIHxlJ0kGg000aAYVRgG6MG5ftxLcVH60c6Tcv24l+Ij9aFDDEwyw1FrNPOKfLIbcCBRsLzEpzHZUKUqPLAbXSal+3EtxEfrR30mpftvL8RH60CeJlyBZLzTYdLwcbz5ijJQhRSRSp7kBkA3uk1L9uJfiI/WjvpNS/beX4iP1oUEO6y8CUPMtO9GqTrjaHKayDTOkKpXP3YDwdJqX7by/ER+tHOk1L9uJfiI/WgdxGwzdspKHdcD7KlZM4SUKSsgkBaanQQDQg7nlAoBvdJqX7cS/ER+tHOkyx23l+Ij9aFEIddlYEoeYZd6NUnXGkOU1kGmdIVSufuwHh6TLHbeX4iP1o50mGO28vxE/rQM4nXDFkrYSl4va6laqlARlyFIp8Y1+NAPAN/pLs9t5fiJ/WjnSXZ7by/ET+tC8uVYIn51mVK9b10qGcJzZcqFL+LUV+Lvwc38whFnSbk0maLuRSAUloI0LWEVrnO6oQHq6S7PbeX4if1o50lme20vxE/rQO29h6JayWLR18qLoaOt63QJ11JPx82mlN6AKAb/AElme20vxE/rRzpLM9tpfiJ/WhTSbOdaEbGZSU13sxAr6Yd51Pyfpx8wP1IDJ6SzPbaX4if1o50lme20vxE/rRn4hYUpsyU6IEyXvfEN5dayfGrprnO9CxMA3+ksz22l+In9aOdJZnttL8RP60KeQltdcQ2NBWtKB/MoCvphyWngOGmXXEzpUUNrWE6yBmKElQTXXNFaQHj6SrPbaX4if1o50lWe20vxE/rQoDHUA4Okq122l/Np/WjnSUa7bS/m0/rQFYcXRFqTSpculnKyp3ME565VITlpUdns9yPHfq7os6ddlQ5ruQIOfLlrnQlfxanst+AYjOB6FqCUWoypR2AGgSd3QA7CptiS6HmHmc2bWnVtZqZc2tqKc1NNK034KcF9uZPvu8w7GDfLbCd4W/zq4AymPks3/iJ5CoPdT2fguZ4S5zLUAUx8lm/8RPIVB/qfh8FTHCXeZagPdgnOLfshevLU5R15AKyVHLlSctTuVUfLE0RSuCcqtiyHNfQpol15dFpKTlyJ6qh3OpPkiaoDkULgivoaxZmY/wCq64K7HvbaAB5UxPUP2wKs3RcXsFTbyuM+UD0AQGfqlpei5Fe+l5B/lLZHKMJKKB1RzeaTlHN58jjtk+oIn6A5FKYizCm7uNqbUpCg1J0UklKhpb2CImuKuta7RtGx2ZUOBrOxLHPlz0yBCvi1G9vwA/iw4V3ebWs5lFMook6SVEJqe+anyxORh54428hmTZs1tDujW6uLbUhBQwnKAhSgMxrlJI0eWEYYDqKUv/OOM3daWy4ttYZlAFIUpChUNg0UkgxNcVm9dxu0bJl5Z5a0IUxLKJRTN1CEKFMwI3ICWLQtV+YIMw868UghJccUspB2cuYmkeODzFi5DNlOsIYcccDjalHXMtQUqA0ZQIA4A1wa25k/rOcy5D4xIRr9l2mg6dbBI7mtoafHkrCHwZHwzJ/Wc5lyH+wNfVbMudguBPidkWB94MAAX6+Ssj3pXkKhFQ9L9fJWR70ryFQi4D9IWQQQaEaQRoII3QYfWp4td+YM90Q+89lDGXXHFuZa69XLmJpWg8ghBw79TNsz/el/z4Bc3+tmYcnZxpx95bSZt8JbU6tTacrqwnKgmgoNA3oFo2r7bYz3DJjnlxiwG9cOW1y0pJG/NMk95LiVH0AxWipnXHX2KfFaQrv69rqdPm4mHBxgrtiUpuKWs/ytrP8ASKEseazWvaCOxlpIemYV+YICSnmylRSdlJKT3waR+I1L0sa3OzSOxmHk8VxQjLgGlqdds3OCOc6zGRjcfhmZ7zXMojX1Ou2bnBHOdZjHxt25mv8AtcyiA+eDG3Mn33eYdjCvpthO8Lf51UbuDG3Mn33eYdjCvmfhCd4W/wA6qAMZj5LN/wCInkKhhanteWy31bNJlw+Rpr+kL2Y+Szf+InkKg/wD2omPDu803AB98saXZuXcYlmNYS4nItal51lChRSUgAAV2K6dBPfhTRyOQHIqSwrtJnLvy0otamkuS7SlKSAVDqku7B3z98S3FC4vza5WxZJDS1trzMN1QooNEMKJFUnfAgNDHqU+CBu628ya+Ior/qETVFG3lzTF1EqUSpXQsuskmpJbU3mJJ2T1J0xOUByKbv7aLsvYDbsu4ppxLUplUg0UK62CKjcI3ImSKQxS+TiPByn5cB8cZ/frCZdcAK80u5WmwpxFFU3q5jE6xRuKPVXbaI2NblFeIhA/GJzgORR+JD6kXcaUhSkq1qUoUkpOwjdETfFN32sd6bsBlmVbLjhalSEgpGhKUEmqiBsQE1TM245QuLWsjYzKKqd6pj4xsXhuvNSJQJxktFYJRVSVVCaA/FJ3xGPAG+C+3Mp33OZch4XXmfhu2Gzuok1gfVZynlJhIYK7cSv/AHOaXDWsKay3qn0bi5VHlQ2wR6CqAzsTWdbu5Lo2MjjSOJrifwhBRR2OUvrdj5f72D4lKdUPQRE4wHIeGpm2Z/vS/wCfCPh46mb/APv/AMv+fAKi+22M9wyY55cYsbV9tsZ7hkxzy4xYBlan5jNaoPYS7qvLlR68Puz7uBqemZwOKJmENoKCAEp1pIAIOydg+WE3qbZYGbmnN1LCUj+dYJ5AjWw+t5128c8hbrhb/aUobK1FA1t1IBSkmg0JPlMAssUpfW7WnRvvlfnAF+tArB9jlL5LYfI/jQ0vytpHqwAwDS1Ou2bnBHOdZjGxr25mv+1zLcbOp12zc4I5zrMevFO4VoTVpzD0tLKcaVreVQU2AcrSAaAqB2QR4oAYwX25k++7zDsYF7+v5zhT/OqghwaQRbUoDshTwPfDDsD17uv5zhT/ADqoA1eQTddoAE/CJ2BX+Fcea5WIcxZsquWblQ4la1rKlZwarSE0oBT+GGzgHtSjwzv3iGKTQaYCJTKL7BfFMddCOdgvin+kUurGmywaZ3t790f6wT3SvdL2kha5QrKUKCFZklJqRUUB7kBIQlF9gvin+kG9/b+TFqNNNOSwaS0srGXOanLloajeipYFL2YgSdmuIbmy4FLRnTlQVDLmKdkd0GARjOIsyLM/9OMqCjWVM651eeiiSDSlKivogA6Ec7BfFP8ASKXRjVZZPx3h3Syqnog3sW2GJtoPSriXWzsKSd3dCgdIPcOmAjISi+wXxT/SD68mIszOSCZFcqEICWk5xnKveaU0EU05Yp2AK08XbOl3XGXVPBba1IUA0SMyTQ0NdjRAJ61cQ5mYswWcuVGQNNNa51ef3goKVUpSpyDywBGUX2C+Kf6RaspMhxCHEaUrSlafqqAI9BEAczjJZja1IUt7MlRSfejSqTQ0Ne5ATMJRfYL4p/pDZs/GmbZabaEkghttDYJLlSEJCanR3IoFJrAfeXEuRkH1S8ypwOJCVHK2VCihUaR3IBBYg3xftZTKnZcNa0laRlzmucpJrUf2YEehl9grimLMu/bLc7LomGCotrqU5hlOhRSajvgxoGAjy6FruyE03NIazqbzUSoKAOZJTsgf2o3W7+Pi1VWmJcZ1Jylvq8lNaDWzSu4DDSvnjSxKPKZlWuiVoOVa8+RoKGylJAJUR4h3THpuLjAxPupYfbMs8o0b6vO2s7iQqgIUdwEad+sAsL84lzFpy3Q7kqlsa4lzMnOTVIIpQj+1C86HX2CuKYt2OEwERdDr7FXkMGWHl93rJ1/WpcO69rdc2cZdbz0pQbuc+SGhevHBiXdU1KMmZyqKVOFett1Gg5KAlQru6BvVjWuDiyxaLgYcbMu+r4gKgtDlNJCV0HVUGwRATnbDy5h958tlJddW6QAaAuKKiB3BWPH0OvsFcUxb0Yd7L0y9nNJdmyoIU4GxlSVHMUqVsDuJMBN+Hl9XrJ17W5YOl3JUqzigRm0Cg/teiPDdm8z0nPmdS1nWS6Sk5gk67WukCugmvih6dOqy+ze8yqCW699JO0K9CPBSkiqkEFDgG/kUKkaRpFRpgJkv3eJ205kTC2NaVraWyE5iDlKjmqRs9VTxQO9Dr7FXFMW6DAVbmKUhKPuS76nQ42QFANKI0gKFCNnQRAT5cK8rtlzCn22NdKmlNZVZgKKUhVagbPUemD7p6zX0FvjOf0h3WPabc0w2+ySW3EhaSRQ0O+NwwKW3ipZ8o+4w+twONqyqAbUoVoDoI78AkcH0qNtyqikiqnidBoKsO7p78DN7uv5zhT/Oqix5Z4LQlaa0UkKFdBooVFR44je93X05wp/nVQFD4Bj4IR4Z3lQe2mvKy6d5tZ8iTAHgHtQjwzvKgsvk/rchOL7GVeV5G1GAjYw9tTS/VudRvKZXxg4PVhHMyylhakiobSFr7iStLdeMtI8cOTU1OUdnk77bKuKpwetAPmJ51SPXstwb8xcUNE86pHr2W4N+YuAUcM3AK3lM2j0OSdbmEKSU7gcbSVpV36JUP5oLMLrMbfu7NpcQlVTM0JAqCGklJB3CCAYVWHD2S1JE/wB5bHiUoJP3wFexI2KCMtrTo/66j5aH8YrqJRxlay2zODfU2rjMtn8YCkrmPZrOk178owf9pNYkpKNfmwNnXJinHc/8xUeH8x8Cyqj/AAyg/wBCSPwiY7mtFc/JpG7NM84kwFkiJgx423d8G1yBFQRL+O+273g2ebEA7MHNp5T6q+cXGhiPaxlLNm3kGiktZUHdC3CG0kd0FYPijwYO7Tyn1V84uPFjqfgd/urZ51MBM9mWc7MOpal0KccUaJSnSTQVPoB0x1NSzsu6pDiVNOtqoQapUlST6Du1hg6n9NbV70u6eSPxjNxrQBbM1QbOtE98sN1gKUunaZmpKWfOy6yhavrFIzDy1jExbtZUrZUytBIWpIaSQaEa6oIJBGwQkq0x9MKdqJLwPrKjDx/PwUfDtetATlZVlvTLgalm1OuGpCUipoBUnvd2PwhTku8D1TbrTgNCKKQ42qukbhBEMzU6IBtJ47olF08brUC2LCaWvO0+dr5UpMBVNiT4mJdl4bDrTbo/nQFfjC01R+1zHDE8y9Bth3tXI8FZ5AgJ1R+1zHDE8y9ATrGndu2VycyzMNkhTawrR/EmvVIPcKajxwzdTjLpW/OBaUqGst6FAEfGO4YXN9JNDM/NtNjKhEw6lIGgJSFmiQN4bEBYrLgUkKGwoBQ7xFREy48ygbtZxQ0a4y04e6cpbr/txRF1XCqSlVHZMsyT420wlNUnK0mZR3s2Vo82sH82AYeCE1rljy4OyhTrZ8TiiPQoRPd4VGbtR+hrr04tCe8p0pT6KQ4cA7Sy2VNZj+5ecX3k6yhVfKlUKbDeX1+1pMK01mA4f5KuHkwFboQAABsAADvCI0vb19N8Kf51UWbEY3s6+m+FPc6qAonAPahvwzvKjdxNdy2VPH+7rTxhl/GMLATahvwrvKj34yv5LHm+6lCOM4gQE5Xbls8vaJ7GUQf/AJcsfVg81ODtJ6YTvy1eK4j2oGbgs5pK2DvSSedSr1Y2NT2ulqEb8s6P9TZ/CApWJ51SPXstwb8xcUNE8apHr6W4N+auAK8HNoJn60zzSYStxdsZLhTPOJh1YPfJ+Z781zQhLXE2ykuFM84mAsWJgx6Zy2u4ezaaV/py+rFPGJt1Q7VLTQdxUs36FuCAZVxJyt2gvsJSaHm9dH4Qj8LWs1rSQ/66VcUFX4Q1LmTP/CkzT+FmbRxio+vC5wWazWzKdwuqPiZc/EiAquJex2Pww94NnmxFQxLuOu3D31GebTAO/B7aeT+ornFx4cdtp3vCM86mPfg9tPJ/UVzi4/GMskXbHmwnZSlDnibcSpX+kKgE9qe9tTwZzlNxmY3bczXeZ5huPHhZbYk7TlnFGiFK1lfcS71NT3ASk+KDXFHDy0Jy05h+Wl87S9byq1xsVytISdClA7IMA08KdqJLwPrKjC1QO1X+Ya9aCjD2znJazpVl9ORxDeVaag0OYmlUkjd3IFtUFtV/mGvuVAL/AFOW2D/BVc61ApixtvO+F9RMFmpx2wf4KrnW4E8WNt53wvqpgKTw62rkeCs8gQFao/a9jhaeZeg3w92skeCMc2mAfVH7XscLTzTsAN6mrric8E3y1Qu8Q9s57hLvLMMTU1fv5zwTfLVC6xAUDac9T6U96FkQFW3U6yleDM82mFnqkpWspKudi+UecbKvy4aF3WiiUl0nZSw0D3whIgOx2lM9kOmlS24053urCCfIswCow0tEt2Xbad+WQR/OHGjyxH4wDlM9rIV80y654ynW/wAwwOXanckpaaB/HLNeibYB5cMPU1ytX5x3sW20ecUpX5cA/IjG9fX03wl7nVRZ0Rherr2b4S9zioCisBNqG/Cu8qOY9O5bIcHZOtJ/15vVjmAu1DfhXeXGfqjHaWcynsptHkDTp/pALjDJmtnW4d6UQOdV6sfDAt/LbDA7NDqf9tSvVjewils1k22eyYKeKy8fWgTwfdy2xJn+2tPGaWn8YCsYnfVIdfS/BRzrkUOInfVIdfy/BRzrkAWYQfJ+Z781zQhMXCFbSkeFM84mHPhF8npn/Nc0ITWHu2cjwpnliAsGJ91STdJuVVvy5HFcJ9aKDhEapdHvkid9L48haPrQHwuhNUuraHcdcRxwx7UYmADdbWB7Fh1XJT60fq7z1LsWkP72z6VMV9CY9upyYraD6uxlVDjON/0gKKiXMcz8MP8A1GeaTFRxLeOW3Ex9VnmkQD0wiHwRJ+DVzioKLQlEvNONOCqHEKbUN9KwUn0GBjCTaiS8GeWqC+Aiq3LMXKzDsu58ZpxTZ7uU0Ch3CKHxxU2Fl5Oj7PacUauoGsvb+dsAZj9ZOVXjhZaoi7OR1qebHUuUZe7jiQS2s99II/kG/GTgHePoeeMso+9zKco3g6iqkHxjMnxiApKFnqg9qv8AMN/cuGWIWeqEV8FjuzLf3LgAPU49fv8ABTzrcCWK+2874X1UwW6nDr+Y4KecbgRxX23nfDeqmApfD7ayQ4IxzaYBdUh1hL8LHNOwd4f7WSHBGOaTAJqkOsJfhY5p2ATdy76TFlqdVKpbKnUhJK0lVAkkgpAUNOndrG7cK4E1acyl+YQoS6nNdedWKa7VWZSWx/EVEnSNA094i13rszM9rvQjRdLSQtYCkhQSagUCiMx0HQNMamH17nrOmm1JWoMlYS+2T1KkE0Ucp2FDZB7lNgmArVI3oHcRZTXbLnUUr+zuKA7qE5x6UiCJJ0R8pxjXG1oOwpCkn+YEfjARZKzZQl1IH7xsNnuAOtu18rY8sP7U4yeWRmHSPjzGUHdIbQn8VGJ6dbKVFJ2QSD3waRUuCMprdjy9RQrLjh7uZxVDxQmAO4jC9PXs1wl7nFRZ8Rhejr2a4S9zioCi8BdqG/CvcuMHVJufssonffUeKinrRvYC7UN+Fe5cCGqXdNZFG5R9Xk1oD7zAAV0L/KkJSZlUsJcExmClFZSUhTet6ABp348OGzuS1JIn6Q2OMcv4xkStjzDqczTDziakZkNrUmo2RUCkei6KqT0md6aYPkdTAWaInbVIdfy/BRzrkUQInfVH9fscFHOuQBZhJ8npn/Nc0ITeHu2cjwpnliHHhL8nZnvTfNQnMO9tJHhTXLEBYMJjVKs+8ya951xPGSk+rDnhSapBqsjLq3pkDjNr/pALGyH6Xfnk787L+lJPqQXampr36dVvNtJ4yln1YXkjM0smaR2U5K81NH1RDS1NMv1E65vqZRxQ4fWgHZEtY5bcTH1WeaRFSxLWOW3Ex9VnmkQD2wk2okvBHlqjbvJb7MiwX5klLaSlJISVGqjQaB3YxcJtqJLwR5aoy8eNqHfCM84ID5Tl5pC3mJiQllqU4thS05m1JCVIIKFVO8op9MTbLurl3krT1LjTgUN9K21VHkIhjanjbRfBXOW1A3inJBm1p1CRQa7np4VKXD6VmAqyyJ9Mww08j4rraHB3lpCvxhd6obatPCW+S5BNhafgmS8An7zAxqh9q08Jb5LkAD6nAft0xwY84iBDFbbed8N6qYMNTf19McG/MRAfirtvO+GPJTAUxcDayQ4GxzSYBNUh1hL8LHNOwd3A2skOBsc0mATVIdYS/ChzTkAO6mr99O+Da5SoWl+Ggi0Z1I2BNv03gNcVohmamn99O+Da5S4Wd+V1tGer9LfHkdUPwgK9spVWWjvtoPlSI9UeGwutmPAt8hMe6Aje+8rrVoTiOxmXqd4uKI9BEVVcKW1uzZJA3JVo+NSAo+kmJfxK21nuEucqKnuh1jKcFY5pMBrxF96OvJrhL3OKi0Ii+8/Xk1wh7nFQFG4DbUNeFe5ZgB1Sb1ZqUR2LClcdZHqQfYDbUNeEe5ZhZaol7NabadxMqgeVx0/iIBn4FNUsdg9kt5X+6pPqxN5OtTm9kmPJkc/8RUOEbGSyJMb7ZVx1qV+MTDepvLOzaexmXh5HVCAs1JidtUftgxwUc65FByDmZptW+hJ8qQYnzVH7YMcFTzrkAW4TfJ2Z703zUJzDrbSR4U1yxBZdbENiUsV+SyuKmHNeCSEjWwHkhNSqtdAruQPYUShdtaTCf4XdcPcDQKyTxYCtYWeqDarZQPYzDR8oWn1oZggAx1RWx3zvLZP+6kfjATS3NgSzjW6p5pzxNoeT+ZD41NzdJKZVvzOXitIPrRPMUtqfGMtlk9nMOK8gQn1YBmxLWOO3Mx9VnmURUsSzjhtzM/VZ5lEA+cJ9qJLwXrqjJx42od8IzzgjWwn2okvBesqMvHZsmx3iNxxknva4kfiIBW6njbRfBXOW1GLjRtzOd9rmGo9eCVssylpZ5lxLSFsON51GiQolChUnQK5CIyMT7SbmbUmnmVBbalpCVDYUENoRUHdFUnTAUfhbtTJeAT95ga1Q+1ieEt8lyCjDJspsqRB+joPiUMw9BEDOqDaKrLBGwmYbJ7xC0/eoQANqb+vZng35iIDcVdtp3wx5IjfwIt1iUnnTMuIaQ4wUhayEpzBaVBJUdAqAryQKX+tFEzaM280aoW8ooO4pI0BQ7hpXxwFS3A2skOBy/NJgD1SHWEvwoc05B/cdoos6SSoUIlGARvENJqIX+qR6xl+FDmnIDA1NP76d8G1ylwsr7bYz3DJjnlwzdTT++nfBtcpcLnENvLac8P706fKsn8YCsLtn9kluDtc2mNAxkXPczSEmrflmT5W0xrmAkHEg1tSe4S7yjFUXQ6xk+Csc0mJVxF20nuFO8sxVd0esZTgrHNJgNaIvvN15NcIe5xUWhEX3l68muEPc4qAo3Abahrwj3LMKnHdKl2s5lSohLTSagEj4ub1oPsL7zy1n2HLuziyhCn3WwQlS+qKlqpRIJ2EmNs4w2T8+rzDvswG/h8wUWZJJOgiWar3ygH8YmXEGQWLTnaIUR0S6ahJI6pZV+MPsYx2T9IX5l32Y66cVk/Pq8w77MAXXZezycsrYzS7R7ultMIvVFMKVaDGVKlfsqdgE/wDuOb0McYx2T8+vzLvsx104rJ+fX5l32YCZ25F0kANuEncCFE+SkPjAy4bsrnnZtBbcWjIy2oELSgkFS1g7BNAANkCu/BB04rJ+fV5h32Y7GMdk/Pr8y77MAwBAhi1L65ZM4kCp1sKA2dKVpP4Rn9OSyfn1+Zd9mOjjHZPz6/Mu+zATJ0E582viq/pFP4IMFFjy4UCCVPGhFD++XT0CPl04rJ+fV5h32Y7GMdk/Pr8y77MAwIl7GyWWq2JkpQoijOkJJH7lEOLpyWT8+vzLvsx+enDZPz6/MO+zAa2FSSLJkgQQda2DoPxlRq3rscTkm/LKNNdbKQexVsoV4lBJ8UCoxjsn59fmXfZjhxjsn6QvzLvswE0WrZ7su6tl9BQ4hRSpJG6N0b4OyDujTHtund52fmW5dkElRGZVCUto/iWo7gA8poN2HpbN/bvTdDNZXiBQFcs4VAbwVlrTuR9rIxHsGVSUypDKTpIRLOJqd9RCKnxwDJkpZLTaG0CiUIShI3kpAAHkEZF+bA6PkX5bQFLRVBOwHEEKRXuZkgd4mB7px2T8+vzLvsxzpyWT8+vzLvswExz0m4y4tp5BQ4hRStKhQpI3DG1ce7DlozTbDaTlzBTy9xtoHqlE79Kgb5Ih1Wzfq7s2QqaCXVDQFKlnM1N7ME1pHpsrEuwpVGSWUGUVqQiXcSCd80RpPdMAymWwkBI0AAADeA0CFTqjWyqSlwkEnoncBP8A7S96Nvpx2T8+vzLvsx0cYrJ+fX5l32YAI1NzKkvTuZKk+9tbII/iXvwD4sSKxa05RCiC6FCiTQ5kJV+MO/pxWT8+vzLvsx104bJ+kK8w77MBv4dLrZcjuUlWk+NKAn8IITAAMY7J+kL8y77MdnGOyfpC/Mu+zAIPEKWWbTniEKI6Kd05TT45ip7rD9ileDM82mBPpw2T8+rzDvsxwYxWT9IX5l32YBgRF95D+1zPCHecVFR3exGkJ55LEq6pbigogFpxOhIqdKkgbES3eTruZ4Q7zioA2tg/8LyXD3PufjvDC6EjOSs5MWgp1CJcpJUhVKIyqUolISSdjcjls/JeS4e59z8b2CtmmZsy1WAtKC6Et5lfFTmbWKnuQC2vqxJImSmzHFuMZE0Uutc+nMNKU9zcjfupdKXm7Jn5klYmJbqk0UMhQEhXVJpX+Fzdgevld42fMqly6h4pSlWdHxTnTWnig7wBUl12elF/FmJQ10diSg+h4wA/iJdZiz25FKMxfdlw9MVUCkEhIAQKCgzZ/JHeEl1mLSnHGZrPkTLqdGRQScyVtpGkg6KKMffHGeLlrOppQMttMp7wQF6O5Vwxq6nXbF/ga+cagPBiFcuUl5Ries15bsu8st0cHVJUArSDlB2UKBBFawK3KsxE1PS0u7myOupQrKaKod4wwr6y62btWe28lTa+iVHIoFKhUvqFUnSNBB8cBeF220l4dP4wHwv9Y7cnaExLM5tbbUkJzGqqFCVGpAG6THzuNZSJuflpd7NkccyqymiqUJ0GmjYjTxd24nfCJ5tEfjCbbeS8KeQqA8N/bIbk5+Yl2c2ttrCU5jVVMqTpNBukwT4bXUknZSan7TLimWFBGRBINSEkqJGk/HSAARuxj4t7bzvhRyEwUXO+TFq+HT+RAD+LN0mrNm0IliotOtB1IUaqTUqSU13R1NRXfj94T3VYtF99uZz5W5cupyKCTmCkjToOjTHhxDvkbUdacLIZ1toNUz560UVVrlFNmCrU9ddTfA1ctEAqjDlulcixZqRMyt5+rDCFzeUkBteTMsAa3U0or4tdiEzDawu2ltvwJ5lyAW9425dMy8mSUpcuFkNKVWpTo0moB39yM2ORyA9ljSwdmGW1VyrdbQqmg0UsJNDv0MEmKl22bPnjLy2fIGkL6s5lVVWukAb0YV2OvJXhDPOJg1x/22V4Br7jAZ+E92pa0ZpyXmise8KW2UKCeqSpIINQa6FE+KPpNXPZYsVU49nEyqaUw2MwCAELKVVTSpPvbm7vR48JLQ1i1pRRNApwtHu66ktgeVSYN8flBhqTlEUprkxMq+s44SD5XHIBYXQs1EzOyzDtcjryG1ZTRWVRoaGmzDRvZhjZ6ZeeVIvPa/JJC3UrOZNCjXMvxRsoqQQdmF1hvtrI8Jb5Qh3X7ZMjL20+6CtM6G22g2laslGAyVPKplQMxOydNN80gJuEHWKN02LPEn0Pn9+Y1xedQV1XU/FoBQaTALDYx8/5bwT2IAUwvusi0p5LDylJbCFOry/GUEUGUE7FSoad6sEmIdzpFuQbn7M1xKNfUwtDhJrlK0FQzaQcze/pB3I+ep620VwZzlNxkW9fIqkVWbrIoiacd13PpNXXFUyZf7ezXcgBiwbO6JmWGK5ddebarvZ1BJVTuVrDdvXhzZqZaeEmXkzEghK3SslSV1b1zKQdGlNdKaUO/Clu1aAlpuXfUKpafbcUN0pQsE07tAYdGJtpKk25p+XbS/LWq0hJdC6BpYZKBQAGoUiih3QqACMB9t2vBPcgwG3j67meEO84qDPAbbdrwT3IgMvD11M+Hd5xUAb218l5Hhzn3Px78NNo7a8H+WqM+2/kxIcOd/Pjw4e4h/8ApbT7fQyZgPKSTmXlAygihGU1BrAA0NfBRfQsvac+R+5YShHdUarI8qW/LANfa8SZ+ZL6WEy4KEo1tBBHU16qoSNmu9Hpkb3Fqy37PQ0Pf3Q4t3PpokoIRky7HvY3d0wBLqgZPLaSHQOpelm1gjYJSVIPoSnyiPvqdjS0H+Br5xqBi+t9DaLUolxoIXLt62VhebXKhAqU5RTSiuydmPnh9e82W+48loPZ2VNZSvJTMpKs1cpr8XY7sB5Lz3vm7QKTOPFzJXIkBKUJrskJSBp0bJ0x7MLdtpLw4+4wLGNS69sdBzbMyEZy0sLy1y5qbmahps70Bt4uH4XnfCDm0R+cJdt5Lwp5Co1784nptGXUz0E0ypS0qLoXmX1JrT4gOnvwI3TtroKbZmQgOFpWbKVZc3UkUzUNNnegNfFrbed8KOQmCm5/yYtTw6f/AK8L+9dtdGzb0yUa2XV5subNl0AUzUFdjegiuBf1Mgy9LTEsmal3lBSkEgUUABsEEKByp0GmxAfbGK7MvZ8yw3KIUhK5cOKqpS6qK1CtVdwCNjU9D9pnOBq5aYDr/wB7l2pM6+tAbSlAbbQDmyoSSdKqCpJUo7A3I+twL5Gy3HlpZD2uslqhXky1IOauU12NiAFIbWF20lt+BPMuQpoK7s3zMnJTsoGQsTSMpXnylHUKTXLlOb41dkQApHUdmOoDUuv17K8JZ5xMGmPu2yvAtfcYAbKnNZeadAza24hylaVyKCqV7tIY97MXBPS7zKpBpCnU5dd1zMtNCDUVbBOxvwC8sJREywRoIebI74WIYWqGWTaiQToEq3Qb1VuQtpJ/W3ELpXItK6bFcpBpXxRv4gXsNqTQmC0GaNpbyhef4pUa1oOy3tyA6w121keEt8qHVa6ipN5kkkgIQQCagHoMGoG5sDyQgrt2r0JNMzATnLTiXMpOXNlNaVoaQZOYoqUq0yZZOWfQlCk64fesrRaqDl6qoNdzYgF5DYx92bN4J7MKiCm/l8zaZlypkNaw1rWhZXm2NPxRTY2NMAR6nnbRXBXOW3HzvBdiXTYwnglXRCpxxtSs6spTrrqaZNjYSIF7i3pXZk0mZbQHKJUhaCcuZCqVAVQ0NQDWh2I3L+4iCel25WWlkyrCXC8UhQJUs5juAACq1k7NSYAauhIIfnpVl4EocfbQsAkEpUoAgEbEO60ZNtNn23IBJLEmEqlwpRUUZmEvABR06HAoj61NiEHZc+uXeaebpnacS4muxmQoKFRvaIZF58XRMyz7LEmhhyZSEzDucKKgAE6BlFTlGWpOgQHiwG23b8E7yYCrw9dTHh3ecVBpgLtu34J7kQGXh66mPDu84qAZty75WY1ZjMraUu4/rbji/wB0FthSlKIIJUNOVfpj3+7C7X0A/Z0e3CZT8U+OPhAO03xu12vP2dHtx17srtdrz9nR7cJOOQDs92V2u158wj2457srtdrz9nR7cJMxyAdnuyu12vPmEe3HBfK7Xa8/Z0e3CTjkA7RfG7Xa8/Z0e3HBfG7Xa8/Z0e3CSjkA7fdjdrtefs6Pbjv3YXa7Xn7Oj24SMcgHd7sLs/QD9nR7cc92F2foB+zo9uEiY6gHf7sLtfQD9nR7cde7G7Xa8/Z0e3CSjkA7vdhdr6Afs6Pbjnuxu19AP2dHtwkY5AO03xu12vP2dHtx17srtdrz5hHtwk45AOv3ZXa7XnzCPbjv3ZXa7XnzCPbhJR2IB2e7K7Xa4+Yb9uOvdldrtcfMN+3CUMcgHZ7s7tdrj5hv24+jV67uqFU2YsgbNJZBpXY2Fwj4+7Wx4x94gHOb3Xc7Wq+zo9uO03su4f8Alq+5+zI0/wCuEorZj9p3IB0i9d3e1i/syN3Y/jjpV7budrV9z9nRp/1wlj+EcP8A+8sA9LKv/YUs4HZeRdacFQFJYSFAHQRXPCQtSYDjzridhbi1iuzRSiRXu6Y+aNnxx8YD/9k="/>
          <p:cNvSpPr>
            <a:spLocks noChangeAspect="1" noChangeArrowheads="1"/>
          </p:cNvSpPr>
          <p:nvPr/>
        </p:nvSpPr>
        <p:spPr bwMode="auto">
          <a:xfrm>
            <a:off x="155575" y="-2232025"/>
            <a:ext cx="582930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QUEBQVFBUXFBcUFRgYFhcWFRYVFBYXFhcUFBUYHCggHRolHBQUITEhJSkrLi4uGB8zODMsNygtLisBCgoKBQUFDgUFDisZExkrKysrKysrKysrKysrKysrKysrKysrKysrKysrKysrKysrKysrKysrKysrKysrKysrK//AABEIAMkA+wMBIgACEQEDEQH/xAAcAAADAQADAQEAAAAAAAAAAAAGBwgFAAEEAwL/xABaEAABAgMEAQoPDQUGBQUBAAABAgMABBEFBgcSIQgTMTVBUXSSsrMUFyI0UlVhcXOBkZOhwtIWIyUyNlNUcpSxwcPTJDNCgtFiZHWEoqMmRWOD4RVDpMTwRP/EABQBAQAAAAAAAAAAAAAAAAAAAAD/xAAUEQEAAAAAAAAAAAAAAAAAAAAA/9oADAMBAAIRAxEAPwASubhkmekxNuTrcskuKbotAIqmn8ZcSKne7ka/Scl+3EtxUfrxnPn/AIWb/wARPJVHWGuGCbVllvqmFMlDxayhsLBohCs1cw7P0QGp0nJbtxL8VH60c6Tcv24luIj9aPPfDBV6UYW/LvCYS2My0ZChwIHxlJ0kGg000aAYVRgG6MG5ftxLcVH60c6Tcv24l+Ij9aFDDEwyw1FrNPOKfLIbcCBRsLzEpzHZUKUqPLAbXSal+3EtxEfrR30mpftvL8RH60CeJlyBZLzTYdLwcbz5ijJQhRSRSp7kBkA3uk1L9uJfiI/WjvpNS/beX4iP1oUEO6y8CUPMtO9GqTrjaHKayDTOkKpXP3YDwdJqX7by/ER+tHOk1L9uJfiI/WgdxGwzdspKHdcD7KlZM4SUKSsgkBaanQQDQg7nlAoBvdJqX7cS/ER+tHOkyx23l+Ij9aFEIddlYEoeYZd6NUnXGkOU1kGmdIVSufuwHh6TLHbeX4iP1o50mGO28vxE/rQM4nXDFkrYSl4va6laqlARlyFIp8Y1+NAPAN/pLs9t5fiJ/WjnSXZ7by/ET+tC8uVYIn51mVK9b10qGcJzZcqFL+LUV+Lvwc38whFnSbk0maLuRSAUloI0LWEVrnO6oQHq6S7PbeX4if1o50lme20vxE/rQO29h6JayWLR18qLoaOt63QJ11JPx82mlN6AKAb/AElme20vxE/rRzpLM9tpfiJ/WhTSbOdaEbGZSU13sxAr6Yd51Pyfpx8wP1IDJ6SzPbaX4if1o50lme20vxE/rRn4hYUpsyU6IEyXvfEN5dayfGrprnO9CxMA3+ksz22l+In9aOdJZnttL8RP60KeQltdcQ2NBWtKB/MoCvphyWngOGmXXEzpUUNrWE6yBmKElQTXXNFaQHj6SrPbaX4if1o50lWe20vxE/rQoDHUA4Okq122l/Np/WjnSUa7bS/m0/rQFYcXRFqTSpculnKyp3ME565VITlpUdns9yPHfq7os6ddlQ5ruQIOfLlrnQlfxanst+AYjOB6FqCUWoypR2AGgSd3QA7CptiS6HmHmc2bWnVtZqZc2tqKc1NNK034KcF9uZPvu8w7GDfLbCd4W/zq4AymPks3/iJ5CoPdT2fguZ4S5zLUAUx8lm/8RPIVB/qfh8FTHCXeZagPdgnOLfshevLU5R15AKyVHLlSctTuVUfLE0RSuCcqtiyHNfQpol15dFpKTlyJ6qh3OpPkiaoDkULgivoaxZmY/wCq64K7HvbaAB5UxPUP2wKs3RcXsFTbyuM+UD0AQGfqlpei5Fe+l5B/lLZHKMJKKB1RzeaTlHN58jjtk+oIn6A5FKYizCm7uNqbUpCg1J0UklKhpb2CImuKuta7RtGx2ZUOBrOxLHPlz0yBCvi1G9vwA/iw4V3ebWs5lFMook6SVEJqe+anyxORh54428hmTZs1tDujW6uLbUhBQwnKAhSgMxrlJI0eWEYYDqKUv/OOM3daWy4ttYZlAFIUpChUNg0UkgxNcVm9dxu0bJl5Z5a0IUxLKJRTN1CEKFMwI3ICWLQtV+YIMw868UghJccUspB2cuYmkeODzFi5DNlOsIYcccDjalHXMtQUqA0ZQIA4A1wa25k/rOcy5D4xIRr9l2mg6dbBI7mtoafHkrCHwZHwzJ/Wc5lyH+wNfVbMudguBPidkWB94MAAX6+Ssj3pXkKhFQ9L9fJWR70ryFQi4D9IWQQQaEaQRoII3QYfWp4td+YM90Q+89lDGXXHFuZa69XLmJpWg8ghBw79TNsz/el/z4Bc3+tmYcnZxpx95bSZt8JbU6tTacrqwnKgmgoNA3oFo2r7bYz3DJjnlxiwG9cOW1y0pJG/NMk95LiVH0AxWipnXHX2KfFaQrv69rqdPm4mHBxgrtiUpuKWs/ytrP8ASKEseazWvaCOxlpIemYV+YICSnmylRSdlJKT3waR+I1L0sa3OzSOxmHk8VxQjLgGlqdds3OCOc6zGRjcfhmZ7zXMojX1Ou2bnBHOdZjHxt25mv8AtcyiA+eDG3Mn33eYdjCvpthO8Lf51UbuDG3Mn33eYdjCvmfhCd4W/wA6qAMZj5LN/wCInkKhhanteWy31bNJlw+Rpr+kL2Y+Szf+InkKg/wD2omPDu803AB98saXZuXcYlmNYS4nItal51lChRSUgAAV2K6dBPfhTRyOQHIqSwrtJnLvy0otamkuS7SlKSAVDqku7B3z98S3FC4vza5WxZJDS1trzMN1QooNEMKJFUnfAgNDHqU+CBu628ya+Ior/qETVFG3lzTF1EqUSpXQsuskmpJbU3mJJ2T1J0xOUByKbv7aLsvYDbsu4ppxLUplUg0UK62CKjcI3ImSKQxS+TiPByn5cB8cZ/frCZdcAK80u5WmwpxFFU3q5jE6xRuKPVXbaI2NblFeIhA/GJzgORR+JD6kXcaUhSkq1qUoUkpOwjdETfFN32sd6bsBlmVbLjhalSEgpGhKUEmqiBsQE1TM245QuLWsjYzKKqd6pj4xsXhuvNSJQJxktFYJRVSVVCaA/FJ3xGPAG+C+3Mp33OZch4XXmfhu2Gzuok1gfVZynlJhIYK7cSv/AHOaXDWsKay3qn0bi5VHlQ2wR6CqAzsTWdbu5Lo2MjjSOJrifwhBRR2OUvrdj5f72D4lKdUPQRE4wHIeGpm2Z/vS/wCfCPh46mb/APv/AMv+fAKi+22M9wyY55cYsbV9tsZ7hkxzy4xYBlan5jNaoPYS7qvLlR68Puz7uBqemZwOKJmENoKCAEp1pIAIOydg+WE3qbZYGbmnN1LCUj+dYJ5AjWw+t5128c8hbrhb/aUobK1FA1t1IBSkmg0JPlMAssUpfW7WnRvvlfnAF+tArB9jlL5LYfI/jQ0vytpHqwAwDS1Ou2bnBHOdZjGxr25mv+1zLcbOp12zc4I5zrMevFO4VoTVpzD0tLKcaVreVQU2AcrSAaAqB2QR4oAYwX25k++7zDsYF7+v5zhT/OqghwaQRbUoDshTwPfDDsD17uv5zhT/ADqoA1eQTddoAE/CJ2BX+Fcea5WIcxZsquWblQ4la1rKlZwarSE0oBT+GGzgHtSjwzv3iGKTQaYCJTKL7BfFMddCOdgvin+kUurGmywaZ3t790f6wT3SvdL2kha5QrKUKCFZklJqRUUB7kBIQlF9gvin+kG9/b+TFqNNNOSwaS0srGXOanLloajeipYFL2YgSdmuIbmy4FLRnTlQVDLmKdkd0GARjOIsyLM/9OMqCjWVM651eeiiSDSlKivogA6Ec7BfFP8ASKXRjVZZPx3h3Syqnog3sW2GJtoPSriXWzsKSd3dCgdIPcOmAjISi+wXxT/SD68mIszOSCZFcqEICWk5xnKveaU0EU05Yp2AK08XbOl3XGXVPBba1IUA0SMyTQ0NdjRAJ61cQ5mYswWcuVGQNNNa51ef3goKVUpSpyDywBGUX2C+Kf6RaspMhxCHEaUrSlafqqAI9BEAczjJZja1IUt7MlRSfejSqTQ0Ne5ATMJRfYL4p/pDZs/GmbZabaEkghttDYJLlSEJCanR3IoFJrAfeXEuRkH1S8ypwOJCVHK2VCihUaR3IBBYg3xftZTKnZcNa0laRlzmucpJrUf2YEehl9grimLMu/bLc7LomGCotrqU5hlOhRSajvgxoGAjy6FruyE03NIazqbzUSoKAOZJTsgf2o3W7+Pi1VWmJcZ1Jylvq8lNaDWzSu4DDSvnjSxKPKZlWuiVoOVa8+RoKGylJAJUR4h3THpuLjAxPupYfbMs8o0b6vO2s7iQqgIUdwEad+sAsL84lzFpy3Q7kqlsa4lzMnOTVIIpQj+1C86HX2CuKYt2OEwERdDr7FXkMGWHl93rJ1/WpcO69rdc2cZdbz0pQbuc+SGhevHBiXdU1KMmZyqKVOFett1Gg5KAlQru6BvVjWuDiyxaLgYcbMu+r4gKgtDlNJCV0HVUGwRATnbDy5h958tlJddW6QAaAuKKiB3BWPH0OvsFcUxb0Yd7L0y9nNJdmyoIU4GxlSVHMUqVsDuJMBN+Hl9XrJ17W5YOl3JUqzigRm0Cg/teiPDdm8z0nPmdS1nWS6Sk5gk67WukCugmvih6dOqy+ze8yqCW699JO0K9CPBSkiqkEFDgG/kUKkaRpFRpgJkv3eJ205kTC2NaVraWyE5iDlKjmqRs9VTxQO9Dr7FXFMW6DAVbmKUhKPuS76nQ42QFANKI0gKFCNnQRAT5cK8rtlzCn22NdKmlNZVZgKKUhVagbPUemD7p6zX0FvjOf0h3WPabc0w2+ySW3EhaSRQ0O+NwwKW3ipZ8o+4w+twONqyqAbUoVoDoI78AkcH0qNtyqikiqnidBoKsO7p78DN7uv5zhT/Oqix5Z4LQlaa0UkKFdBooVFR44je93X05wp/nVQFD4Bj4IR4Z3lQe2mvKy6d5tZ8iTAHgHtQjwzvKgsvk/rchOL7GVeV5G1GAjYw9tTS/VudRvKZXxg4PVhHMyylhakiobSFr7iStLdeMtI8cOTU1OUdnk77bKuKpwetAPmJ51SPXstwb8xcUNE86pHr2W4N+YuAUcM3AK3lM2j0OSdbmEKSU7gcbSVpV36JUP5oLMLrMbfu7NpcQlVTM0JAqCGklJB3CCAYVWHD2S1JE/wB5bHiUoJP3wFexI2KCMtrTo/66j5aH8YrqJRxlay2zODfU2rjMtn8YCkrmPZrOk178owf9pNYkpKNfmwNnXJinHc/8xUeH8x8Cyqj/AAyg/wBCSPwiY7mtFc/JpG7NM84kwFkiJgx423d8G1yBFQRL+O+273g2ebEA7MHNp5T6q+cXGhiPaxlLNm3kGiktZUHdC3CG0kd0FYPijwYO7Tyn1V84uPFjqfgd/urZ51MBM9mWc7MOpal0KccUaJSnSTQVPoB0x1NSzsu6pDiVNOtqoQapUlST6Du1hg6n9NbV70u6eSPxjNxrQBbM1QbOtE98sN1gKUunaZmpKWfOy6yhavrFIzDy1jExbtZUrZUytBIWpIaSQaEa6oIJBGwQkq0x9MKdqJLwPrKjDx/PwUfDtetATlZVlvTLgalm1OuGpCUipoBUnvd2PwhTku8D1TbrTgNCKKQ42qukbhBEMzU6IBtJ47olF08brUC2LCaWvO0+dr5UpMBVNiT4mJdl4bDrTbo/nQFfjC01R+1zHDE8y9Bth3tXI8FZ5AgJ1R+1zHDE8y9ATrGndu2VycyzMNkhTawrR/EmvVIPcKajxwzdTjLpW/OBaUqGst6FAEfGO4YXN9JNDM/NtNjKhEw6lIGgJSFmiQN4bEBYrLgUkKGwoBQ7xFREy48ygbtZxQ0a4y04e6cpbr/txRF1XCqSlVHZMsyT420wlNUnK0mZR3s2Vo82sH82AYeCE1rljy4OyhTrZ8TiiPQoRPd4VGbtR+hrr04tCe8p0pT6KQ4cA7Sy2VNZj+5ecX3k6yhVfKlUKbDeX1+1pMK01mA4f5KuHkwFboQAABsAADvCI0vb19N8Kf51UWbEY3s6+m+FPc6qAonAPahvwzvKjdxNdy2VPH+7rTxhl/GMLATahvwrvKj34yv5LHm+6lCOM4gQE5Xbls8vaJ7GUQf/AJcsfVg81ODtJ6YTvy1eK4j2oGbgs5pK2DvSSedSr1Y2NT2ulqEb8s6P9TZ/CApWJ51SPXstwb8xcUNE8apHr6W4N+auAK8HNoJn60zzSYStxdsZLhTPOJh1YPfJ+Z781zQhLXE2ykuFM84mAsWJgx6Zy2u4ezaaV/py+rFPGJt1Q7VLTQdxUs36FuCAZVxJyt2gvsJSaHm9dH4Qj8LWs1rSQ/66VcUFX4Q1LmTP/CkzT+FmbRxio+vC5wWazWzKdwuqPiZc/EiAquJex2Pww94NnmxFQxLuOu3D31GebTAO/B7aeT+ornFx4cdtp3vCM86mPfg9tPJ/UVzi4/GMskXbHmwnZSlDnibcSpX+kKgE9qe9tTwZzlNxmY3bczXeZ5huPHhZbYk7TlnFGiFK1lfcS71NT3ASk+KDXFHDy0Jy05h+Wl87S9byq1xsVytISdClA7IMA08KdqJLwPrKjC1QO1X+Ya9aCjD2znJazpVl9ORxDeVaag0OYmlUkjd3IFtUFtV/mGvuVAL/AFOW2D/BVc61ApixtvO+F9RMFmpx2wf4KrnW4E8WNt53wvqpgKTw62rkeCs8gQFao/a9jhaeZeg3w92skeCMc2mAfVH7XscLTzTsAN6mrric8E3y1Qu8Q9s57hLvLMMTU1fv5zwTfLVC6xAUDac9T6U96FkQFW3U6yleDM82mFnqkpWspKudi+UecbKvy4aF3WiiUl0nZSw0D3whIgOx2lM9kOmlS24053urCCfIswCow0tEt2Xbad+WQR/OHGjyxH4wDlM9rIV80y654ynW/wAwwOXanckpaaB/HLNeibYB5cMPU1ytX5x3sW20ecUpX5cA/IjG9fX03wl7nVRZ0Rherr2b4S9zioCisBNqG/Cu8qOY9O5bIcHZOtJ/15vVjmAu1DfhXeXGfqjHaWcynsptHkDTp/pALjDJmtnW4d6UQOdV6sfDAt/LbDA7NDqf9tSvVjewils1k22eyYKeKy8fWgTwfdy2xJn+2tPGaWn8YCsYnfVIdfS/BRzrkUOInfVIdfy/BRzrkAWYQfJ+Z781zQhMXCFbSkeFM84mHPhF8npn/Nc0ITWHu2cjwpnliAsGJ91STdJuVVvy5HFcJ9aKDhEapdHvkid9L48haPrQHwuhNUuraHcdcRxwx7UYmADdbWB7Fh1XJT60fq7z1LsWkP72z6VMV9CY9upyYraD6uxlVDjON/0gKKiXMcz8MP8A1GeaTFRxLeOW3Ex9VnmkQD0wiHwRJ+DVzioKLQlEvNONOCqHEKbUN9KwUn0GBjCTaiS8GeWqC+Aiq3LMXKzDsu58ZpxTZ7uU0Ch3CKHxxU2Fl5Oj7PacUauoGsvb+dsAZj9ZOVXjhZaoi7OR1qebHUuUZe7jiQS2s99II/kG/GTgHePoeeMso+9zKco3g6iqkHxjMnxiApKFnqg9qv8AMN/cuGWIWeqEV8FjuzLf3LgAPU49fv8ABTzrcCWK+2874X1UwW6nDr+Y4KecbgRxX23nfDeqmApfD7ayQ4IxzaYBdUh1hL8LHNOwd4f7WSHBGOaTAJqkOsJfhY5p2ATdy76TFlqdVKpbKnUhJK0lVAkkgpAUNOndrG7cK4E1acyl+YQoS6nNdedWKa7VWZSWx/EVEnSNA094i13rszM9rvQjRdLSQtYCkhQSagUCiMx0HQNMamH17nrOmm1JWoMlYS+2T1KkE0Ucp2FDZB7lNgmArVI3oHcRZTXbLnUUr+zuKA7qE5x6UiCJJ0R8pxjXG1oOwpCkn+YEfjARZKzZQl1IH7xsNnuAOtu18rY8sP7U4yeWRmHSPjzGUHdIbQn8VGJ6dbKVFJ2QSD3waRUuCMprdjy9RQrLjh7uZxVDxQmAO4jC9PXs1wl7nFRZ8Rhejr2a4S9zioCi8BdqG/CvcuMHVJufssonffUeKinrRvYC7UN+Fe5cCGqXdNZFG5R9Xk1oD7zAAV0L/KkJSZlUsJcExmClFZSUhTet6ABp348OGzuS1JIn6Q2OMcv4xkStjzDqczTDziakZkNrUmo2RUCkei6KqT0md6aYPkdTAWaInbVIdfy/BRzrkUQInfVH9fscFHOuQBZhJ8npn/Nc0ITeHu2cjwpnliHHhL8nZnvTfNQnMO9tJHhTXLEBYMJjVKs+8ya951xPGSk+rDnhSapBqsjLq3pkDjNr/pALGyH6Xfnk787L+lJPqQXampr36dVvNtJ4yln1YXkjM0smaR2U5K81NH1RDS1NMv1E65vqZRxQ4fWgHZEtY5bcTH1WeaRFSxLWOW3Ex9VnmkQD2wk2okvBHlqjbvJb7MiwX5klLaSlJISVGqjQaB3YxcJtqJLwR5aoy8eNqHfCM84ID5Tl5pC3mJiQllqU4thS05m1JCVIIKFVO8op9MTbLurl3krT1LjTgUN9K21VHkIhjanjbRfBXOW1A3inJBm1p1CRQa7np4VKXD6VmAqyyJ9Mww08j4rraHB3lpCvxhd6obatPCW+S5BNhafgmS8An7zAxqh9q08Jb5LkAD6nAft0xwY84iBDFbbed8N6qYMNTf19McG/MRAfirtvO+GPJTAUxcDayQ4GxzSYBNUh1hL8LHNOwd3A2skOBsc0mATVIdYS/ChzTkAO6mr99O+Da5SoWl+Ggi0Z1I2BNv03gNcVohmamn99O+Da5S4Wd+V1tGer9LfHkdUPwgK9spVWWjvtoPlSI9UeGwutmPAt8hMe6Aje+8rrVoTiOxmXqd4uKI9BEVVcKW1uzZJA3JVo+NSAo+kmJfxK21nuEucqKnuh1jKcFY5pMBrxF96OvJrhL3OKi0Ii+8/Xk1wh7nFQFG4DbUNeFe5ZgB1Sb1ZqUR2LClcdZHqQfYDbUNeEe5ZhZaol7NabadxMqgeVx0/iIBn4FNUsdg9kt5X+6pPqxN5OtTm9kmPJkc/8RUOEbGSyJMb7ZVx1qV+MTDepvLOzaexmXh5HVCAs1JidtUftgxwUc65FByDmZptW+hJ8qQYnzVH7YMcFTzrkAW4TfJ2Z703zUJzDrbSR4U1yxBZdbENiUsV+SyuKmHNeCSEjWwHkhNSqtdAruQPYUShdtaTCf4XdcPcDQKyTxYCtYWeqDarZQPYzDR8oWn1oZggAx1RWx3zvLZP+6kfjATS3NgSzjW6p5pzxNoeT+ZD41NzdJKZVvzOXitIPrRPMUtqfGMtlk9nMOK8gQn1YBmxLWOO3Mx9VnmURUsSzjhtzM/VZ5lEA+cJ9qJLwXrqjJx42od8IzzgjWwn2okvBesqMvHZsmx3iNxxknva4kfiIBW6njbRfBXOW1GLjRtzOd9rmGo9eCVssylpZ5lxLSFsON51GiQolChUnQK5CIyMT7SbmbUmnmVBbalpCVDYUENoRUHdFUnTAUfhbtTJeAT95ga1Q+1ieEt8lyCjDJspsqRB+joPiUMw9BEDOqDaKrLBGwmYbJ7xC0/eoQANqb+vZng35iIDcVdtp3wx5IjfwIt1iUnnTMuIaQ4wUhayEpzBaVBJUdAqAryQKX+tFEzaM280aoW8ooO4pI0BQ7hpXxwFS3A2skOBy/NJgD1SHWEvwoc05B/cdoos6SSoUIlGARvENJqIX+qR6xl+FDmnIDA1NP76d8G1ylwsr7bYz3DJjnlwzdTT++nfBtcpcLnENvLac8P706fKsn8YCsLtn9kluDtc2mNAxkXPczSEmrflmT5W0xrmAkHEg1tSe4S7yjFUXQ6xk+Csc0mJVxF20nuFO8sxVd0esZTgrHNJgNaIvvN15NcIe5xUWhEX3l68muEPc4qAo3Abahrwj3LMKnHdKl2s5lSohLTSagEj4ub1oPsL7zy1n2HLuziyhCn3WwQlS+qKlqpRIJ2EmNs4w2T8+rzDvswG/h8wUWZJJOgiWar3ygH8YmXEGQWLTnaIUR0S6ahJI6pZV+MPsYx2T9IX5l32Y66cVk/Pq8w77MAXXZezycsrYzS7R7ultMIvVFMKVaDGVKlfsqdgE/wDuOb0McYx2T8+vzLvsx104rJ+fX5l32YCZ25F0kANuEncCFE+SkPjAy4bsrnnZtBbcWjIy2oELSgkFS1g7BNAANkCu/BB04rJ+fV5h32Y7GMdk/Pr8y77MAwBAhi1L65ZM4kCp1sKA2dKVpP4Rn9OSyfn1+Zd9mOjjHZPz6/Mu+zATJ0E582viq/pFP4IMFFjy4UCCVPGhFD++XT0CPl04rJ+fV5h32Y7GMdk/Pr8y77MAwIl7GyWWq2JkpQoijOkJJH7lEOLpyWT8+vzLvsx+enDZPz6/MO+zAa2FSSLJkgQQda2DoPxlRq3rscTkm/LKNNdbKQexVsoV4lBJ8UCoxjsn59fmXfZjhxjsn6QvzLvswE0WrZ7su6tl9BQ4hRSpJG6N0b4OyDujTHtund52fmW5dkElRGZVCUto/iWo7gA8poN2HpbN/bvTdDNZXiBQFcs4VAbwVlrTuR9rIxHsGVSUypDKTpIRLOJqd9RCKnxwDJkpZLTaG0CiUIShI3kpAAHkEZF+bA6PkX5bQFLRVBOwHEEKRXuZkgd4mB7px2T8+vzLvsxzpyWT8+vzLvswExz0m4y4tp5BQ4hRStKhQpI3DG1ce7DlozTbDaTlzBTy9xtoHqlE79Kgb5Ih1Wzfq7s2QqaCXVDQFKlnM1N7ME1pHpsrEuwpVGSWUGUVqQiXcSCd80RpPdMAymWwkBI0AAADeA0CFTqjWyqSlwkEnoncBP8A7S96Nvpx2T8+vzLvsx0cYrJ+fX5l32YAI1NzKkvTuZKk+9tbII/iXvwD4sSKxa05RCiC6FCiTQ5kJV+MO/pxWT8+vzLvsx104bJ+kK8w77MBv4dLrZcjuUlWk+NKAn8IITAAMY7J+kL8y77MdnGOyfpC/Mu+zAIPEKWWbTniEKI6Kd05TT45ip7rD9ileDM82mBPpw2T8+rzDvsxwYxWT9IX5l32YBgRF95D+1zPCHecVFR3exGkJ55LEq6pbigogFpxOhIqdKkgbES3eTruZ4Q7zioA2tg/8LyXD3PufjvDC6EjOSs5MWgp1CJcpJUhVKIyqUolISSdjcjls/JeS4e59z8b2CtmmZsy1WAtKC6Et5lfFTmbWKnuQC2vqxJImSmzHFuMZE0Uutc+nMNKU9zcjfupdKXm7Jn5klYmJbqk0UMhQEhXVJpX+Fzdgevld42fMqly6h4pSlWdHxTnTWnig7wBUl12elF/FmJQ10diSg+h4wA/iJdZiz25FKMxfdlw9MVUCkEhIAQKCgzZ/JHeEl1mLSnHGZrPkTLqdGRQScyVtpGkg6KKMffHGeLlrOppQMttMp7wQF6O5Vwxq6nXbF/ga+cagPBiFcuUl5Ries15bsu8st0cHVJUArSDlB2UKBBFawK3KsxE1PS0u7myOupQrKaKod4wwr6y62btWe28lTa+iVHIoFKhUvqFUnSNBB8cBeF220l4dP4wHwv9Y7cnaExLM5tbbUkJzGqqFCVGpAG6THzuNZSJuflpd7NkccyqymiqUJ0GmjYjTxd24nfCJ5tEfjCbbeS8KeQqA8N/bIbk5+Yl2c2ttrCU5jVVMqTpNBukwT4bXUknZSan7TLimWFBGRBINSEkqJGk/HSAARuxj4t7bzvhRyEwUXO+TFq+HT+RAD+LN0mrNm0IliotOtB1IUaqTUqSU13R1NRXfj94T3VYtF99uZz5W5cupyKCTmCkjToOjTHhxDvkbUdacLIZ1toNUz560UVVrlFNmCrU9ddTfA1ctEAqjDlulcixZqRMyt5+rDCFzeUkBteTMsAa3U0or4tdiEzDawu2ltvwJ5lyAW9425dMy8mSUpcuFkNKVWpTo0moB39yM2ORyA9ljSwdmGW1VyrdbQqmg0UsJNDv0MEmKl22bPnjLy2fIGkL6s5lVVWukAb0YV2OvJXhDPOJg1x/22V4Br7jAZ+E92pa0ZpyXmise8KW2UKCeqSpIINQa6FE+KPpNXPZYsVU49nEyqaUw2MwCAELKVVTSpPvbm7vR48JLQ1i1pRRNApwtHu66ktgeVSYN8flBhqTlEUprkxMq+s44SD5XHIBYXQs1EzOyzDtcjryG1ZTRWVRoaGmzDRvZhjZ6ZeeVIvPa/JJC3UrOZNCjXMvxRsoqQQdmF1hvtrI8Jb5Qh3X7ZMjL20+6CtM6G22g2laslGAyVPKplQMxOydNN80gJuEHWKN02LPEn0Pn9+Y1xedQV1XU/FoBQaTALDYx8/5bwT2IAUwvusi0p5LDylJbCFOry/GUEUGUE7FSoad6sEmIdzpFuQbn7M1xKNfUwtDhJrlK0FQzaQcze/pB3I+ep620VwZzlNxkW9fIqkVWbrIoiacd13PpNXXFUyZf7ezXcgBiwbO6JmWGK5ddebarvZ1BJVTuVrDdvXhzZqZaeEmXkzEghK3SslSV1b1zKQdGlNdKaUO/Clu1aAlpuXfUKpafbcUN0pQsE07tAYdGJtpKk25p+XbS/LWq0hJdC6BpYZKBQAGoUiih3QqACMB9t2vBPcgwG3j67meEO84qDPAbbdrwT3IgMvD11M+Hd5xUAb218l5Hhzn3Px78NNo7a8H+WqM+2/kxIcOd/Pjw4e4h/8ApbT7fQyZgPKSTmXlAygihGU1BrAA0NfBRfQsvac+R+5YShHdUarI8qW/LANfa8SZ+ZL6WEy4KEo1tBBHU16qoSNmu9Hpkb3Fqy37PQ0Pf3Q4t3PpokoIRky7HvY3d0wBLqgZPLaSHQOpelm1gjYJSVIPoSnyiPvqdjS0H+Br5xqBi+t9DaLUolxoIXLt62VhebXKhAqU5RTSiuydmPnh9e82W+48loPZ2VNZSvJTMpKs1cpr8XY7sB5Lz3vm7QKTOPFzJXIkBKUJrskJSBp0bJ0x7MLdtpLw4+4wLGNS69sdBzbMyEZy0sLy1y5qbmahps70Bt4uH4XnfCDm0R+cJdt5Lwp5Co1784nptGXUz0E0ypS0qLoXmX1JrT4gOnvwI3TtroKbZmQgOFpWbKVZc3UkUzUNNnegNfFrbed8KOQmCm5/yYtTw6f/AK8L+9dtdGzb0yUa2XV5subNl0AUzUFdjegiuBf1Mgy9LTEsmal3lBSkEgUUABsEEKByp0GmxAfbGK7MvZ8yw3KIUhK5cOKqpS6qK1CtVdwCNjU9D9pnOBq5aYDr/wB7l2pM6+tAbSlAbbQDmyoSSdKqCpJUo7A3I+twL5Gy3HlpZD2uslqhXky1IOauU12NiAFIbWF20lt+BPMuQpoK7s3zMnJTsoGQsTSMpXnylHUKTXLlOb41dkQApHUdmOoDUuv17K8JZ5xMGmPu2yvAtfcYAbKnNZeadAza24hylaVyKCqV7tIY97MXBPS7zKpBpCnU5dd1zMtNCDUVbBOxvwC8sJREywRoIebI74WIYWqGWTaiQToEq3Qb1VuQtpJ/W3ELpXItK6bFcpBpXxRv4gXsNqTQmC0GaNpbyhef4pUa1oOy3tyA6w121keEt8qHVa6ipN5kkkgIQQCagHoMGoG5sDyQgrt2r0JNMzATnLTiXMpOXNlNaVoaQZOYoqUq0yZZOWfQlCk64fesrRaqDl6qoNdzYgF5DYx92bN4J7MKiCm/l8zaZlypkNaw1rWhZXm2NPxRTY2NMAR6nnbRXBXOW3HzvBdiXTYwnglXRCpxxtSs6spTrrqaZNjYSIF7i3pXZk0mZbQHKJUhaCcuZCqVAVQ0NQDWh2I3L+4iCel25WWlkyrCXC8UhQJUs5juAACq1k7NSYAauhIIfnpVl4EocfbQsAkEpUoAgEbEO60ZNtNn23IBJLEmEqlwpRUUZmEvABR06HAoj61NiEHZc+uXeaebpnacS4muxmQoKFRvaIZF58XRMyz7LEmhhyZSEzDucKKgAE6BlFTlGWpOgQHiwG23b8E7yYCrw9dTHh3ecVBpgLtu34J7kQGXh66mPDu84qAZty75WY1ZjMraUu4/rbji/wB0FthSlKIIJUNOVfpj3+7C7X0A/Z0e3CZT8U+OPhAO03xu12vP2dHtx17srtdrz9nR7cJOOQDs92V2u158wj2457srtdrz9nR7cJMxyAdnuyu12vPmEe3HBfK7Xa8/Z0e3CTjkA7RfG7Xa8/Z0e3HBfG7Xa8/Z0e3CSjkA7fdjdrtefs6Pbjv3YXa7Xn7Oj24SMcgHd7sLs/QD9nR7cc92F2foB+zo9uEiY6gHf7sLtfQD9nR7cde7G7Xa8/Z0e3CSjkA7vdhdr6Afs6Pbjnuxu19AP2dHtwkY5AO03xu12vP2dHtx17srtdrz5hHtwk45AOv3ZXa7XnzCPbjv3ZXa7XnzCPbhJR2IB2e7K7Xa4+Yb9uOvdldrtcfMN+3CUMcgHZ7s7tdrj5hv24+jV67uqFU2YsgbNJZBpXY2Fwj4+7Wx4x94gHOb3Xc7Wq+zo9uO03su4f8Alq+5+zI0/wCuEorZj9p3IB0i9d3e1i/syN3Y/jjpV7budrV9z9nRp/1wlj+EcP8A+8sA9LKv/YUs4HZeRdacFQFJYSFAHQRXPCQtSYDjzridhbi1iuzRSiRXu6Y+aNnxx8YD/9k="/>
          <p:cNvSpPr>
            <a:spLocks noChangeAspect="1" noChangeArrowheads="1"/>
          </p:cNvSpPr>
          <p:nvPr/>
        </p:nvSpPr>
        <p:spPr bwMode="auto">
          <a:xfrm>
            <a:off x="307975" y="-2079625"/>
            <a:ext cx="582930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PgAAACwCAMAAAAVBFM4AAAAhFBMVEX///8AAADz8/N8fHwODg4TExMMDAxfX1/CwsJcXFyKioq6uroJCQkUFBTQ0NAtLS0cHBz5+fny8vKzs7Pq6urIyMhMTEzl5eWhoaHe3t7W1tZQUFAlJSWrq6sZGRlYWFhFRUWamppnZ2d0dHQ1NTWAgIA7OzuPj4+kpKRAQEAwMDBtbW0e7kyBAAAgAElEQVR4nO2dCb+iOBLARQEvRLn0geJ9+/2/36YqV+XAZ/fszu7O68z8ulsRyD9VqVRVAun1ev2fV/Ks1+s1w59XdjdGPgp+YNnlPxR83Efw2fEy+DnlclXgz6b3k8pFgc/T/3Zd/tYyMMCz4oT6zv644D9OsrxUOZLCbONYlN1vF3YuucbYPjjmf+pfdRX5M/07fTFZP36V3aBvgw/+2wbn7ymP3Aa//Ler9NdK8uHvlo7E/8/BPy1/wC3w5eTCyuC43PrPO7X3tm3vS9+xyaqu69WqmR4XnqPJNMv7OZTe0T21xHILgn1d5q1zfL9ipzInO4Oycw7fyhUr+dhXqwurVKsr1AV+FyY/mw694GLgm/iOFWrAKObu0bCi44lVvviBaRCsez5ncp2T4cjhC9vuWiVwLN18C35Qly9dubDSvAFvdd0OnsMa/OUcE7etwmCZIf87cEfii2n3XbFNfwmc/lqVZPXmFgS8eb4DP3WBp/Ng7QXf9d9JfCMuXfxV8LqGeLXnUfZnyW/Rxl3gg1vN/sxcIxBD7cpRVY2afRd4vewAv05ZgUrVxbQ420fPtVCYvwq+413dY+eXQuWmPvMF4BkzVJlPHXkf7woF2W1zpkzlsAMcCjb6wXfkIcRR+wbzXwMfAuDNvcqRnVCyqlWeboDGjYFf/OARgvvO47ctm6yXnd6A76FOX74jYBdqBl/6rv4h+BcHX3eAA9Qo9/fhb8C334FXGRjNb8DvviNj6N9M3cur5+CH4Kjja8xQ+MDZVbI7a9uV7xYA3u9U9bfg7Lol9OEvHM784I9O8BOoAmPwDuQfgqOBWnJwz5jF2Po3Bt537ZOS+G+C5wWrTJH8DvgEpMQu33fHyV8FH3eAj1gFTysv2HcSX3wH3uZgO34HHNhOrGqZz72wwTN/WIrge27c3MtA5csjgPu8GwKerb3n9qYzLxNa9QN0ofPyN8DBf9kVHTYfwCs9CK0d8JOqfO/RBX5tYKwF780XvcO5OYMAG+uMtRy8giSBxz9gtetPWINm+98Bh2H8CiJznXwH3FX1gQPujuPLGphSv+HjEt9doBr30A/Oi3sQwAfQoMN9J3i3VYcDi3vHif8W8CHTxgYdRF8F8FwY5bPpwz1KwF0/A0YL6KW9wTfg3nEcromAPv/o/k0f7xNVP3Or7rrUJ/b7NJl21E1EZ1m19nlQBNw9iOBQ9QOAe31u7jX6wGdoW8D1qiI/OJX4O/DxHsMdd1SEcaNCA9h0g7OOfvNUYIMRLcTTflXPTi9o0N8Af7DvV8Gt54+rvhvOKDjOqfmclAOq0wFv1AGObrMvnYPgzQ2Ke/AO4GDXmt8AH6IgQCipJw/wIfhU6aMvArtjrSaoWn7w/m4C6J7xGsH9SAJ8Ae22/nXwAYrjxKTVeBzKXwavXQM1K9CeH/39VA5n0BM8wxmCe6O6QICDkcogSngDfvAcAA2cxhfGUnscyu8cGOHuIXi/n+d3j4FCe56vUJs9vWnKwWEK1tNN5u/AWwSHC8PA8YvgWlgrj7P+K+CX487rWsqAH4pnwCLgpXv4W/AB5rUGvw6uh4vc46z/Crgv5oQiA34oHvfrE/CO5C0HhwvcVr8MrsXhmw6ywB2XlYL7Yk5xkioeu/0XwO9Yaeish/pXwSMiDk+Ugp7bO3AedoD31HMtEy9g1bI0hYyBrwYCHHx1T87tgz4OcXX7y+DnEuKy16vxH7YcmLfgntEQywXsNfu79A85Iy3xfhf4W1WHAXnaCb7uAAcvEzQM2t1jkr8Dz4eq8p3goIppwDtV6h4m4F0SL96CszG2V3X28S7wF4xjVz6aFm7Y++8Ah0uDk14JyVtFgIt8pV04eMekJge/Mujml8Eh/geXDQg9jhN+Ta7igPMhsHoHXok7QwOUrjsuwDsyME8AH42Hx+PL7ei8j2OXy7rA3+QB0XaApnmSoBidHWFdw9UPvvseHFR8IG5VurcQ4JhldUe7p15v4qZvWnQdFyN+3JdP6AYHMbQs7hl4Hafkrm57+Ba8IzGGAT8oBjjruduLBTjErp7psbfgBUpcTv75wbtS3nBbcOEh5+/WioDffhtcjvEQFfTd2gvwsT+JcdZLq1x1KHiw8PWtxA/O15i9Baa1lMtvgadvVP0KxyBkwyjF9RUqDn4tvXU/pxiMQzzuetQFZG9BlfC4H3xcZn2PxK9plsG5zDSy446mxfdMLGDN3oJ/pWnadEj8mo4qtI+PESuuxC/TtjiwWx3ae+uq+vZ0m/Byc68/vN0mTJf2GK4f3BQtlM3gdLq4TuVseDq9QFTh63Q6uTLby2Vbp/M78Nl8s+nS9MA3Rfr/VrrA/x9Lkkjv4IOlTy64d1nLP6+4Myn3yY8odxv8B5U/4H/Af0j5A/4HXJWsFCWzvl+tSlw2ykvfPFrhMtdCLULMD1+sHGT2d3Vg5XbIjXPal3hS5DTtuaWenNgRPHwzz+tdBrjoFh8tuExGJT12g2ODiTqjf4NrnC7fgzePxQbKrDC/r5dBGMbKUXqZ5/GIbKG+FNkpuVhyhGmh54qckZHZ5s3I4S5pNHMxm9nyS64jIiMRRqi084r72rvvwXmOKlFxIgGPkxhKCH8E54oevQdRFMV6OngUzFhRk6jVPJzN4j2VTbVJZhH7j5VtYBzBcgngKP4/C8PWOLaJttvtYitLEh00eRvAV3qGpQrxs4R5Bx7GIRRM55jgkSgh/BE8qBimCD5T4C2rdxQmUpIMPIoSitcfqssB+cSqRR0As/xBcDWUfRFuZ1tSwkhrZwOXm+HEMZZ7gJ8l5RvwImDgTKyYzjHBWXNEoSxR8CJHGzgYK9DeAbASucKWiTdmTbUn1ceWCiVZFFjd+BVobiC/0YObeIZluxV/xwvVifJHzL7FJXPyQkzX5Drcd+BfAddnviTEBtfcURyQLrvC5tLrAyYIrlJOLviO/UBeCch0sgRvdg5nRLtmycYADwXxTHSVbSCNF2SH2DfJXH5+JNDljvLO3eDZRIIvXfCY94JYiJyIoR8kAK6qPwgYVrCXNmbEwEMK3g9CAMf/QdlxQkGXNoooOGs0+lyglLgEZyJdqPrfADyUGpTNuMJI7e0G7584eMzTSAY4PwAdAf4Igx3pDEEAjaWWvL9APYKd1Akm8dAAH7GGiUIt8vhKZmNhVUVkFFPXWSvOZia7njYtEvwssGrsMtrWdYPnO0YA1jtYdIBzqw7odBSaI+lENsUQP74kqQM+EZrOBhCOvqWjZ71mYgNxs8Pc/BkasYg5LT/EwZV1TJ+gD1L3ChgcYg3ZDV6e2ai12SRxEtTGAQHOxc21nT7TsEfSkwDP1vhR2UcAN/r4EboC6xv7wZpZBxAKuVYvncczHB6PE7As0MnpiDCDo7MwgcIHvBlPgvJGw14tOj0qfqI07x34goHvH+yPwDwiwLl/EGN352l0XriIpUHM99jHlRi4xLXVyJdwPA4udbY6oX3ncxGiTBNoi3D7lffqF8o8pPWMsFlmG8wRJvjvZCkbJmfX0xqCFyf17AZvAuacnV4AbrpTHDwYfDHnUwhf92G4IoDLB2dWD3DztBSZt2Koen1OoGHWNf+30S16YjCMcOq4l7KfsrIgbi1IPFxMc3Csp5sAxa9T9zcAlxoCzTYj2tQNPgLwyYWR2SMM0CYBvx6a/pDOkBwQXBrEBmFi5XCNLHDUANlVJmDoaCNmQglKAYJdgTiSEbiB0j1O52gdtb0ptqghaO2yMdgS0mjd4C2A3xDccBpgVVGsOn7JunQcJtpT435PsCllbcD4bdUNbfDpAo6LCo2wzfbapORjVNCl/C2Ck9pEMdCIe2cDVA9tHNMnjJQ81FixYTyKyURON/gElPxwA/BTNzj7Gdg38pxdCsNZEq4kKDuqHTcBrvt4G8FxUaES2iwh2pM/AmLu6it+IjYgZBJX4DDmQ1HaVS4TdXY1B8dprU1RNzgbxpPkfgC574wDAlyQVQFaN61/NfdgRNtOtwRMgEcUHDX9IS4GpyakIuU8AU2XZENuoLQNiAxwjAOiWHfMl26ogvnxEZVgN/iaIcfFV5DEfL7MAE8UeBYkxrgNTwExSy8r2+Jop4cg1ADS8l9cuwULOzVMyELfOmBySpQfcYFOjqunFXhEwOtrDGadThAycxcc+RNbcCpxEbrB5wwvLO4AvnXAtcTBYYnpeFZe0Y5PKZheKTVagMtqg0sNgCEg2WrwBoZ2vcAMbTwfASQ4lfhqn8D4pS03xj8J2Iycj2bEIekGjxj4bMpMHIM0wjNh1SX4GKt+1CPzGke7VtYVj6qTRwuvxAUaeDsJefC2Qjnt5LUL/Lg3wKNQGZAcPBbqANU4JsAy0hWEQsmMUHSC95lzkixGbZIQSB+4OW5jVBRqZ32C/suAgCcecOmfr1FZtNswRdKX/DW2Q3LVpjk0wPs7lDAZ7rZg9WFpfQM+gBwd3oOvwKptquk20R3WC34weimOKgDOWVmkA+B6BJpyiSsVurN2iGJZd7BeIQFvEVz5uzWCn1VFswRi1o383EeJRyRJs8ZOzmQwheDOGJY7wVMAn6ejBYxnRg7QAm8NhwXDQa3d+Qt9Ei2EqaXqLY9sRWV5ek3fjZskZThhuIuI1c8C6OMKPHfAJ3wYyJhiGaHZO/ACgJ9NtYG/jawbGjedfCiQ86lN7Z0Hovjv1RjB9R1tiRfbmAwKx8XzOSeh3s0EzzHJsaHgog8rcGbWiekuuDXMMbqNZ7THdoIfAPi6ap6O62ZZde5ubTQ4d934EIjZmohEOTa4cFmXvJPnVjqbj183DQ7ur7b6fRO83AM49eVriPeSed4HD9DI+3SDvwB4n6+u8PeAHjHHcfDUWM1JzD5KwHvnmZDmit6MPmiDc18+tDO5opwQXJlpG9xSdTaOz6RvLk54oANU52jbaNjXCV6uwWNdZyWIlwxHUNeHIfEG/cxYq1G1Bf8r5q3yZMFXTIZDGzznCbxkbsb8ooxRXxR4H8Fj1RVyE5z55jManeFqbPT8SrRtRmq6C7xBSQ9hIS77m6aWAJwOcTXE5Mo3h/vPAZzDYhSahPpkG7x3DHjazmhbWXYIrrQhY44cI1cizSHu1ODTBThudD19xl2eomGaQzTlHfhog+E4NDoDN9KNlsTRN6cSb3gIjvevYogNngY4uCQafMLBDXeyGxwTkwQccryq4l9xZF4bnlKBS99HgTn+vwFvI1hNMxF93UgA1g8SjzPDHaKA9S9WOzR3+MUUDcBan+xIvOK56ogYa13WLjjN2ZcBTcn0RZKFXoA7LhMQPPfZvwWH4AQTJyc+rFFw06qvEgTXvyhRe7nTw8c6MuGA0RqVCg9yQC5Hayqhh757FFrgoR4cEVxJPD3HZpKlh0JgTuwLmsSao+kCvyF4ASNKnAQb2j1scEjFUolDXlpWj3ukZDQsbHCeo0Ny17I/AsPi8+GrC5xnoo28OwQnM6bkZ7AN5rRbBzgb8QF8BC3AsIyUb+OoemyoOjsX4CA6BC+O1ZTc0gWfSvBk4Vj263fg0MeFOk4wCyFGE1VuScSnJEJDeJ3gTF2FGFv4R0JbywJnxs0E73Gf9cDbwIw6EDwyMhssmsN5Evb1vGcVD3hIfHkEj+RDqjN3bo3db8FT7pE9D9sBvtpJuAL/QTuOGM6ocTNz71y/8RlMmEeh/b9XzGxw7uxDsfqnH3xmgOvZpdkW3FVz5r0n8m44h2KNlx3g9UPG4RU65tQwWBIvFzZ4i8ko8PZyMPAJ9ZEBPDTB+SgA2k7TbRI8CnWSN0fwxAbHmWIEDxKzI6MbK8Ct+ecO8HQOmRcI3BueRCedEnwbNtRJG1zOrOFM9GNo4RymVYI5UbICfm0l8b6kyGnCX4KHFjiZa2ehM59CFTNnrOFcZ+AYCHBrlUkHeMWG8Tg448XBytGhhoEnBHwVAXhCwPmkARiw8hmYM2Ve8GwY8GnDKLTcmLMPPCbgkQaH5IvH47/x34SB2cW7wKeQaUTHI0dwkuRnTgGqugKPbfDmKVPIJeZbhga4o+oizuFD2tXoo2dzULDB+WoJnC0UYh06A8OULyww59W7we8oVHA8MgRfUi4OLpWSOzAx+QFOG2GKcAXeidFPGHjsgEP4ySVuZkmExHWinIOrcUmAR5GcRA/5IyG0CDtgTbt3gbPxN+YeKyYdY/osCTOUJnhgSxwjLnRzMXIjqWcGHvnAsam452okNuffgitoMVdsTXexssEZN3uY6wIfwMIm3mXm6LqRg8zweSROVRSiScwQVWYf7XVJHJ70lfaNWl8HPHIlPhPSnvHJUlul0boxcHsdmR88H6Oqi6eKGSaZG5PgOgPogMPojYsFpoGxHqbX0cdlos6afOATDI7EQ9rHcb0QLkvj4LPA7uUHPu9oh0Ad4HsEx2/WiEkGAwu8ccEvMJcCE4V323ET4GMbHPw3Dh5T99gBh3ng0FT1cHG6TS5HphzcdbNH8hHmnBeWY9MBXm5Av3njHXEgJ+rqgMc2+A3AIdt5sKaEusG5vxAZiwgccBy+bPBk3/SyrJ/fYLopmjkL5VIMVs/2wkE/eB1gx8YfT9CHI4v8vOBGBrPFNZ93PtlgGEYwbjDAueCY3URdJ1NEG7OrrAJcHkXAZ5ByEb+/g8xnTiqHz8ZcPwNPEfZZ1XVTD3A8I4m6dOOqOs2ycpuGwTx4JnTKByYRu8D76LmyeIcY0gVK/C04Spx/WsLSUDMDgyzgC3wIXgB4kjz2+8d+lqDrpn1JD3hsgjcyCofFn8HYUAZYM+QF57NLZL6xJ1XdBI8dVRcNiwsDZnQOHMsvSfyOsShfn5xAooG+DNY1brEFXvLhmzsgxpoWBp7Efonj3JO1hGqBM84EHJfVKfDGAO8dcB2AtRxRTrh9Bj7gEsclTTFOG5KZEkviPHx70gtjOgkCjjAwjRVEbokhcT6FwIVUo6NGPb2Fp4/HEQWfEfACvVZ7/XNlTXG9BR8GuHSML+ODf9AJAwt8hBI3LwzuO5M0bwAjyLbA+5fz43pdiJ+cOLiOiCzjVsNxMn9uSRzXyCRXa+Diqv74DHzPwRPBDVqvTTOAhxp8ihJ/GAoGFQ6GJcx1WRNvNjh/x9JNtmForp19esBJRRs0biqOGG0A/PFXwDcCXBcyU2yBF4G70Bed9d0K+mQcGZGmC05W92BARNXybBq31AGPKDhfC+8DDz8FDyg4ypz4ndUioeB3lPjOAD9iGF6ngbXOFbMz3eC9B1pFbS/4qhK9SM4FnxHw9Bl3gu/tqM0LnhvcvJPr6KbaGuA3BH8Zg8iEh2dVYC5i6nGrboGT2bEXguuMzcMHrmdEUhO8OfvAR3z9yEfgNenivJPTCdNqhuDy48XJTYk55mczleHpO3A6LTixwPdmdIeZ6OBBwaMPwdcfgVccXD7cA6u3iSdogR9RKhMDHFOzm6YNrGirC1zav4Ol6uvAGNdba+WjA4593OrNI3MB0VvwFmOzxREf6LqsMTZ/dIHz9RFmYhhd3m16C5wQ1HJg8peB1lrgY770WTYqX26z7gaPPeC45utDcD5/JFNlPP+mk/0W+IKu7hKlRvBq4Myto1Un4GKlkPRxWmtZyYuvmZLgF74iXB3m4Koh0rP9hJMGd1JSXnCef5GziyMEjwzwWIHjEJRYydvVFq4wOjmrKXot9/wJeBzr5WAHy8u6GGvfuYNDXGAbHCYPHJeVgw8/Aj8iuMxxVxHUVaWaLHCMo40MTQ/TyuwXX0d36fMdH/bQ4Nw0yunUibHOkU9G6QAj2wXm02AVRCUEHBfqLi2JFzhufASerYNEphp7+MQhnR1l4NRlPXBX3czs5PAwYnDDRQVmJ7ibEheDoZwvN59uELPMKslRn/HHZGDl3Vc96DP3WfUCu8tH4OUDweUNIKuakOczBLj4NMbKLM1MVz4E8Alkrawsnw3O200OedxTOymRjjDhLp2n6TYJDTs6MsGFA+OR+IfgzRnB5Rgj1rUp1w1VX4JPF5zEvBt23eCCC4fM/eNscFT9RCzR6vOV0Drb0/AvxM/xaYiELOCzwcGqx36JO6sOfOAVuupqIh1nTkmsgX2cv/Opl8J0kjWp2BN5+eAFk2zWI5M2+GiRaP/niz+lqMlgCTismkKFwImMmCz658+s2RK/WmnWXwAvZuC+qMcpyqM5YSpUfToaFcMg4L6dndrE5zrGz0A2kAYPDOMm+m0Sws0ww0HXscnca7Au8RE0zN4QVZ76VN0HHtEMUjd4i26bXhR8QlC1qAbApV/H8xSBtdqAj/3JdQGH3oPnS/40z7xNiz2PSrVLio5dDIZ93bbwHBecSzK0XvCztTdji0HKR+AH7OJqwQ8sC2GfVWUFOKZERQTjhAAVfP9cGB6fADdVHVdVAW6wCPgjq9bjV3CTCOcMxITDRR/lS1XHGjwJo9ieY2+5qn8CPkFQrTL8s8peVlHAI5hQxDD20zo9jNmTZMGsoJ1ec8APHBxGLX49Y+Af4QMu/HlabGdjJbUFDi5rGNva16Kqvz4AZyYZQLXrdzA/M4nr0I0nJZ0XHPCBAfPS34CDdxvLh5Ph+SUjfq/x6S7+uC1/PwGdVPSAG8+WiTtG0WfgzJgBDFlMb2qABhd/BIGVysYKYyRvRy8uOPf1VTEW/0lfXpTYnm+0wOtrop4z0+ULl7N+Ar7ijpvW0Ralqo7DagkJbsfqsrAhEFI3cWKv1OQLB+krBi4WuDnPizMvGtwMCmxwXKucWBPFHPz0AXj9UKsCxPW3QKBUkDswIiWF5t1deYxagxW1epwLXgeU3B7+cjlzLnq4EYIIcLX+ap94ZsIPaNw+AUfDlBCfhDs0KmkojJsAt9aCiYJ2IjZXPEpw2xhiECzeM+JoCF8NK8kDMxgq9HNl2Ehr+4E8KDzw+QQc+rDhEsMSKOLCClWX2La7Km/HtWFrOZAHfMEKlTh0LWUozcX0WF58sSuUxHpBCX+BjIrPxQaPO/OW/H2an4CLV+DqdLh4b6VUAWsfkok984xFvkhzZrXKAb81wLnHxrlfbiOWLzWEBxNTmKMh7B580E/2TG6Hw601f1S1BSuV3aAe8NEAXnI3IP7T4QbvKZJmZXWHtxq1eL2iqh0RYamnFZSRfcOyxvckmV+u5Gs1L7ZcoOQH2YiF/fKlvN/P+mQlNH/x6Uflf+QlV6PTbsn3EfKWYnI63Wy3+K+V/xFwVnzC/g+W/x3wv7n8Af8D/kOKCZ4W0x9QitIBP4aLH1Aw0DHB/btu/+NK8Y8GD623bm+f6rXrfxt41LEVzjclVg8YBcl8/oS3S22u8qXy0Xq5XK7J9j3b42mgNmBZTJjLXJDX3oeHKk0rsU9hF/h8ud+zq4qLJo/dGCo+Hu7kdXev4+tIdxU7XSb0Y3y73fRb7U9pWa5aVad5O0rljycNevRp6ttk9VKWauOPdVOWLO5ZlmUmdn8ZZDkrZaNejL7OM7U/yYa/rpNsB8Xz3/3DO3D57iSxT9uzxj29d3pTpwUPf7KD2oGmZ27osO8R5REBdq4O5nrHDJVe8+08eYMX4EgSXPwOAaLck0bl8qRGQ8pKbj8AgeSK3SeXGvHq97K0xAf5veBjeRMoDb8rvKBqhRMphdgORq1UVg2amdtIwNsCZB1gXr2BGE1uoQHr0GSrFLhzYpZnvt1gJnRL7RYTmCPdwBfYzxfiFrlRA4BL8RfQQCy0z4f6Wil8UQ7fgMMy63o6Hd226qR8CVNgki1ZQexaks3d34CPIUEwb/RGhDATIuuzHgxBlK+T703+Nwo+yCCd1denMvB6AxPIskEp+BQ4T30DfArX4LvfvQFvg8VCKvK47GWXcwkJRA1+ABmorZDegA9h12rIdR8IONmqgdWx8O9HccOX6clLMsWdzMk+iaD1ZwCXaueAM061J8QNwJnEOYMLvtPguoDq39lVKtkSHPxA9i19L/F8D5foAB917n8G4HofK6jEheyqCeDPhyVxaTSnoI0XE7zCvtMhcS84/K5qyaaZHPzrM3Au8dRUdQvcvw2YCQ5vsSnIZjsIDhI/ecBHwHkq81qqAFP77PRKm+n+G3DyHmjc0KlOyfY/n0g8s1Q9U1k4F7xj/zMA152AjRRNqrsbHK03x0xvKLkm/0bw5/E4lA0HcKvx5sxtxhvwanC5qAGJDUA56+Kq9b8FP1vgy+C6XEo79TH4wQBn92CV0Bsy3uB953mvPMgvYIpFglfOAPmCbcGlV/AGHEqqNjPDvKNWAgC/Qb3UBneZueETBR/bW/wBONnup/LuSCfBidsp3kBAwMHXmKiWAHBp+Sp3w2hIGq+2XeDY9eXEfBXTk8g9AXx6odsOuuA9U+LvwT27N7vg4LGQ3bbY0X6aE62DeXMp0tSzUzY03GjbAa4k3hwOXyd1DjpfeutptVWmqsa3qk7Bcxu8/Qgc+vBqQ4821wuRMoBLRw/Bw/lZ+c3z3fgst+brBN/aVj1Y9bIM3sxngmc3pRIuuDmcwUnyILispCXeg5OP4ASNjKPpZt/XlhzAZbsg+IVZdVnnQ5Yd9iu5YfMbcMOFPPZ7TU121Q4ZeLuju7F+08f31HOzwFO+JZ8fnO7zvTGrdQfwZWb0KQqO+2XnspJfIMt7t6++luCGxMFNT8ldYVrI3GvtvcQZOHFgfhd8nvrB5RYLFLwR4EpLv8A4HzKxU/WH4NGISbsg+34C+CGg5Y3Eh9Du4MDIpvoVcLo9qAXeAvjakrisYQMEFvjXt+C257avWdVvuN5KtMR34NSBOcLtDXDSL78Db8hHqB+pVgvT12sS/x4JeA0CnuAbw3m5Q41vvU5w7bLCG6zFScxNr2G9twrrveCT8+Mh29cCZxJvfg+8/GqLr0U3OFxLDj4ALj0hRlBeUj1woxcIyVW+MfMbia9GVXoXd8T+AY8hS/PkBS9XzIh6wCEpUdwzHTcvMwfcH52JeWqZTHg2BngBqn4l1uZF+rhcDasMz1K849FMn10AAADzSURBVPgkz7XAse9ZiQiRmRnpfay3DrgY1zN5G2Lc5JKIlcqU9Iw+Xnc6MGK1ZC4G42dthBBtLxttNlU/k+LY1U0tXcBokrJgPCUWeFfUdSOTcB3g88YAh4oGqCx9IShIPZng/Szr9/O+lPgjK2s12j3Q1xwpIZ+LKd08eHA4dKQ493zfyaFosXA9PJKNcZ9rSAqe93vppITnMzk836/3xmaWs/P1KdulQ9WDCHdd0WL4YHfE92Xxe1nW/1jpAv/HFxd8//1J/4Tigk/W4x9Q1pUD/oPKH/AfDN58/+t/ULko8J9X/oD/tALPlJejH1jS3r8Ahmwc5Yzu5kgAAAAASUVORK5CYII="/>
          <p:cNvSpPr>
            <a:spLocks noChangeAspect="1" noChangeArrowheads="1"/>
          </p:cNvSpPr>
          <p:nvPr/>
        </p:nvSpPr>
        <p:spPr bwMode="auto">
          <a:xfrm>
            <a:off x="155575" y="-1004888"/>
            <a:ext cx="2952750" cy="2095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Tijdelijke aanduiding voor inhoud 2"/>
          <p:cNvPicPr>
            <a:picLocks noChangeAspect="1"/>
          </p:cNvPicPr>
          <p:nvPr/>
        </p:nvPicPr>
        <p:blipFill>
          <a:blip r:embed="rId3"/>
          <a:stretch>
            <a:fillRect/>
          </a:stretch>
        </p:blipFill>
        <p:spPr>
          <a:xfrm>
            <a:off x="1789716" y="844604"/>
            <a:ext cx="7488620" cy="5616465"/>
          </a:xfrm>
          <a:prstGeom prst="rect">
            <a:avLst/>
          </a:prstGeom>
        </p:spPr>
      </p:pic>
    </p:spTree>
    <p:extLst>
      <p:ext uri="{BB962C8B-B14F-4D97-AF65-F5344CB8AC3E}">
        <p14:creationId xmlns:p14="http://schemas.microsoft.com/office/powerpoint/2010/main" val="251730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6" y="871148"/>
            <a:ext cx="11077575" cy="905571"/>
          </a:xfrm>
        </p:spPr>
        <p:txBody>
          <a:bodyPr/>
          <a:lstStyle/>
          <a:p>
            <a:r>
              <a:rPr lang="nl-NL" b="1">
                <a:solidFill>
                  <a:srgbClr val="002060"/>
                </a:solidFill>
              </a:rPr>
              <a:t>Groeimindset-interventies</a:t>
            </a:r>
          </a:p>
        </p:txBody>
      </p:sp>
      <p:sp>
        <p:nvSpPr>
          <p:cNvPr id="3" name="Tijdelijke aanduiding voor inhoud 2"/>
          <p:cNvSpPr>
            <a:spLocks noGrp="1"/>
          </p:cNvSpPr>
          <p:nvPr>
            <p:ph idx="1"/>
          </p:nvPr>
        </p:nvSpPr>
        <p:spPr>
          <a:xfrm>
            <a:off x="276226" y="2071687"/>
            <a:ext cx="11655219" cy="5383161"/>
          </a:xfrm>
        </p:spPr>
        <p:txBody>
          <a:bodyPr>
            <a:normAutofit/>
          </a:bodyPr>
          <a:lstStyle/>
          <a:p>
            <a:r>
              <a:rPr lang="nl-NL" sz="2800">
                <a:solidFill>
                  <a:srgbClr val="002060"/>
                </a:solidFill>
              </a:rPr>
              <a:t>Reframen: bijvoorbeeld van ‘ik kan het niet’ naar ‘je vindt het nog lastig’.</a:t>
            </a:r>
          </a:p>
          <a:p>
            <a:r>
              <a:rPr lang="nl-NL" sz="2800">
                <a:solidFill>
                  <a:srgbClr val="002060"/>
                </a:solidFill>
              </a:rPr>
              <a:t>Erkennen: ‘Ja, Ik begrijp dat je het moeilijk vindt.’</a:t>
            </a:r>
          </a:p>
          <a:p>
            <a:r>
              <a:rPr lang="nl-NL" sz="2800">
                <a:solidFill>
                  <a:srgbClr val="002060"/>
                </a:solidFill>
              </a:rPr>
              <a:t>Normaliseren: ‘Ja, veel mensen vinden het lastig om iets nieuws te leren. Het vraagt in het begin ﬂink wat inspanning en oefening.</a:t>
            </a:r>
          </a:p>
          <a:p>
            <a:r>
              <a:rPr lang="nl-NL" sz="2800">
                <a:solidFill>
                  <a:srgbClr val="002060"/>
                </a:solidFill>
              </a:rPr>
              <a:t>Ombuigen: ‘Ik snap dat je die fout niet opnieuw wilt maken. Welke ideeën heb je over hoe je de volgende keer kunt voorkomen dat je dezelfde fout maakt?’</a:t>
            </a:r>
          </a:p>
          <a:p>
            <a:r>
              <a:rPr lang="nl-NL" sz="2800">
                <a:solidFill>
                  <a:srgbClr val="002060"/>
                </a:solidFill>
              </a:rPr>
              <a:t>Subtiel creëren van een positieve verwachting: ‘Waaraan ga je zo meteen merken dat je het al beter in de vingers begint te krijgen? Dat het al iets beter lukt?’</a:t>
            </a:r>
          </a:p>
        </p:txBody>
      </p:sp>
    </p:spTree>
    <p:extLst>
      <p:ext uri="{BB962C8B-B14F-4D97-AF65-F5344CB8AC3E}">
        <p14:creationId xmlns:p14="http://schemas.microsoft.com/office/powerpoint/2010/main" val="365520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6" y="871148"/>
            <a:ext cx="11077575" cy="905571"/>
          </a:xfrm>
        </p:spPr>
        <p:txBody>
          <a:bodyPr/>
          <a:lstStyle/>
          <a:p>
            <a:r>
              <a:rPr lang="nl-NL" b="1">
                <a:solidFill>
                  <a:srgbClr val="002060"/>
                </a:solidFill>
              </a:rPr>
              <a:t>Groeimindset-interventies</a:t>
            </a:r>
          </a:p>
        </p:txBody>
      </p:sp>
      <p:sp>
        <p:nvSpPr>
          <p:cNvPr id="3" name="Tijdelijke aanduiding voor inhoud 2"/>
          <p:cNvSpPr>
            <a:spLocks noGrp="1"/>
          </p:cNvSpPr>
          <p:nvPr>
            <p:ph idx="1"/>
          </p:nvPr>
        </p:nvSpPr>
        <p:spPr>
          <a:xfrm>
            <a:off x="276226" y="2071687"/>
            <a:ext cx="11655219" cy="5383161"/>
          </a:xfrm>
        </p:spPr>
        <p:txBody>
          <a:bodyPr>
            <a:normAutofit/>
          </a:bodyPr>
          <a:lstStyle/>
          <a:p>
            <a:r>
              <a:rPr lang="nl-NL" sz="2800">
                <a:solidFill>
                  <a:srgbClr val="002060"/>
                </a:solidFill>
              </a:rPr>
              <a:t>Uitleg geven: ‘Ons brein is heel erg ﬂexibel. Het kan vrijwel alles leren door veel te oefenen, ook dingen die je nu nog helemaal niet kunt.’</a:t>
            </a:r>
          </a:p>
          <a:p>
            <a:r>
              <a:rPr lang="nl-NL" sz="2800">
                <a:solidFill>
                  <a:srgbClr val="002060"/>
                </a:solidFill>
              </a:rPr>
              <a:t>Eerdere successen: ‘Hoe heb je het al eens voor elkaar gekregen om iets te leren wat je eerst nog niet kon? Hoe pakte je dat toen aan?’</a:t>
            </a:r>
          </a:p>
          <a:p>
            <a:r>
              <a:rPr lang="nl-NL" sz="2800">
                <a:solidFill>
                  <a:srgbClr val="002060"/>
                </a:solidFill>
              </a:rPr>
              <a:t>Procescomplimenten gebruiken: ‘Het valt me op dat je nu al beter bent geworden in… Hoe is je dat gelukt? Welke strategie heb je gevolgd? Jij hebt vast een slimme aanpak bedacht.’</a:t>
            </a:r>
          </a:p>
          <a:p>
            <a:r>
              <a:rPr lang="nl-NL" sz="2800">
                <a:solidFill>
                  <a:srgbClr val="002060"/>
                </a:solidFill>
              </a:rPr>
              <a:t>Focus op leren: ‘Wat kun je nu goed waarvan je vroeger dacht dat je het nooit zou kunnen leren? Hoe heb je die verandering tot stand weten te brengen? Wat werkte er goed voor je om het toch te leren? Wat vertelt dit je over je ontwikkelbaarheid?’</a:t>
            </a:r>
          </a:p>
        </p:txBody>
      </p:sp>
    </p:spTree>
    <p:extLst>
      <p:ext uri="{BB962C8B-B14F-4D97-AF65-F5344CB8AC3E}">
        <p14:creationId xmlns:p14="http://schemas.microsoft.com/office/powerpoint/2010/main" val="356316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1329924"/>
            <a:ext cx="8537575" cy="792480"/>
          </a:xfrm>
        </p:spPr>
        <p:txBody>
          <a:bodyPr/>
          <a:lstStyle/>
          <a:p>
            <a:r>
              <a:rPr lang="nl-NL" b="1" dirty="0">
                <a:solidFill>
                  <a:srgbClr val="002060"/>
                </a:solidFill>
              </a:rPr>
              <a:t>Wat is coaching?</a:t>
            </a:r>
          </a:p>
        </p:txBody>
      </p:sp>
      <p:sp>
        <p:nvSpPr>
          <p:cNvPr id="3" name="Tijdelijke aanduiding voor inhoud 2"/>
          <p:cNvSpPr>
            <a:spLocks noGrp="1"/>
          </p:cNvSpPr>
          <p:nvPr>
            <p:ph idx="1"/>
          </p:nvPr>
        </p:nvSpPr>
        <p:spPr>
          <a:xfrm>
            <a:off x="430212" y="2136090"/>
            <a:ext cx="8229600" cy="3939786"/>
          </a:xfrm>
        </p:spPr>
        <p:txBody>
          <a:bodyPr>
            <a:normAutofit/>
          </a:bodyPr>
          <a:lstStyle/>
          <a:p>
            <a:pPr marL="0" indent="0">
              <a:buNone/>
            </a:pPr>
            <a:r>
              <a:rPr lang="nl-NL" sz="2400" dirty="0">
                <a:solidFill>
                  <a:srgbClr val="002060"/>
                </a:solidFill>
              </a:rPr>
              <a:t>Coachen is:</a:t>
            </a:r>
          </a:p>
          <a:p>
            <a:r>
              <a:rPr lang="nl-NL" sz="2400" dirty="0">
                <a:solidFill>
                  <a:srgbClr val="002060"/>
                </a:solidFill>
              </a:rPr>
              <a:t>een vorm van begeleiden van personen of teams in hun </a:t>
            </a:r>
            <a:r>
              <a:rPr lang="nl-NL" sz="2400" b="1" dirty="0">
                <a:solidFill>
                  <a:srgbClr val="002060"/>
                </a:solidFill>
              </a:rPr>
              <a:t>ontwikkeling</a:t>
            </a:r>
          </a:p>
          <a:p>
            <a:r>
              <a:rPr lang="nl-NL" sz="2400" dirty="0">
                <a:solidFill>
                  <a:srgbClr val="002060"/>
                </a:solidFill>
              </a:rPr>
              <a:t>op basis van een </a:t>
            </a:r>
            <a:r>
              <a:rPr lang="nl-NL" sz="2400" b="1" dirty="0">
                <a:solidFill>
                  <a:srgbClr val="002060"/>
                </a:solidFill>
              </a:rPr>
              <a:t>gelijkwaardige</a:t>
            </a:r>
            <a:r>
              <a:rPr lang="nl-NL" sz="2400" dirty="0">
                <a:solidFill>
                  <a:srgbClr val="002060"/>
                </a:solidFill>
              </a:rPr>
              <a:t> en </a:t>
            </a:r>
            <a:r>
              <a:rPr lang="nl-NL" sz="2400" b="1" dirty="0">
                <a:solidFill>
                  <a:srgbClr val="002060"/>
                </a:solidFill>
              </a:rPr>
              <a:t>veilige relatie</a:t>
            </a:r>
          </a:p>
          <a:p>
            <a:r>
              <a:rPr lang="nl-NL" sz="2400" dirty="0">
                <a:solidFill>
                  <a:srgbClr val="002060"/>
                </a:solidFill>
              </a:rPr>
              <a:t>en met een afgesproken focus of </a:t>
            </a:r>
            <a:r>
              <a:rPr lang="nl-NL" sz="2400" b="1" dirty="0">
                <a:solidFill>
                  <a:srgbClr val="002060"/>
                </a:solidFill>
              </a:rPr>
              <a:t>doel</a:t>
            </a:r>
            <a:endParaRPr lang="nl-NL" sz="2400" dirty="0">
              <a:solidFill>
                <a:srgbClr val="002060"/>
              </a:solidFill>
            </a:endParaRPr>
          </a:p>
          <a:p>
            <a:r>
              <a:rPr lang="nl-NL" sz="2400" dirty="0">
                <a:solidFill>
                  <a:srgbClr val="002060"/>
                </a:solidFill>
              </a:rPr>
              <a:t>de </a:t>
            </a:r>
            <a:r>
              <a:rPr lang="nl-NL" sz="2400" b="1" dirty="0">
                <a:solidFill>
                  <a:srgbClr val="002060"/>
                </a:solidFill>
              </a:rPr>
              <a:t>verantwoordelijkheid</a:t>
            </a:r>
            <a:r>
              <a:rPr lang="nl-NL" sz="2400" dirty="0">
                <a:solidFill>
                  <a:srgbClr val="002060"/>
                </a:solidFill>
              </a:rPr>
              <a:t> en autonomie voor het leren ligt bij de </a:t>
            </a:r>
            <a:r>
              <a:rPr lang="nl-NL" sz="2400" b="1" dirty="0">
                <a:solidFill>
                  <a:srgbClr val="002060"/>
                </a:solidFill>
              </a:rPr>
              <a:t>gecoachte</a:t>
            </a:r>
            <a:r>
              <a:rPr lang="nl-NL" sz="2400" dirty="0">
                <a:solidFill>
                  <a:srgbClr val="002060"/>
                </a:solidFill>
              </a:rPr>
              <a:t> zelf</a:t>
            </a:r>
          </a:p>
          <a:p>
            <a:r>
              <a:rPr lang="nl-NL" sz="2400" dirty="0">
                <a:solidFill>
                  <a:srgbClr val="002060"/>
                </a:solidFill>
              </a:rPr>
              <a:t>de coach is</a:t>
            </a:r>
            <a:r>
              <a:rPr lang="nl-NL" sz="2400" b="1" dirty="0">
                <a:solidFill>
                  <a:srgbClr val="002060"/>
                </a:solidFill>
              </a:rPr>
              <a:t> begeleider</a:t>
            </a:r>
            <a:r>
              <a:rPr lang="nl-NL" sz="2400" dirty="0">
                <a:solidFill>
                  <a:srgbClr val="002060"/>
                </a:solidFill>
              </a:rPr>
              <a:t>, ondersteunt bij het afleggen van de weg. </a:t>
            </a:r>
            <a:endParaRPr lang="en-US" sz="2400" dirty="0">
              <a:solidFill>
                <a:srgbClr val="002060"/>
              </a:solidFill>
            </a:endParaRPr>
          </a:p>
          <a:p>
            <a:pPr marL="0" indent="0">
              <a:buNone/>
            </a:pPr>
            <a:endParaRPr lang="nl-NL" dirty="0"/>
          </a:p>
        </p:txBody>
      </p:sp>
    </p:spTree>
    <p:extLst>
      <p:ext uri="{BB962C8B-B14F-4D97-AF65-F5344CB8AC3E}">
        <p14:creationId xmlns:p14="http://schemas.microsoft.com/office/powerpoint/2010/main" val="22305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0"/>
            <a:ext cx="8537575" cy="792480"/>
          </a:xfrm>
        </p:spPr>
        <p:txBody>
          <a:bodyPr/>
          <a:lstStyle/>
          <a:p>
            <a:r>
              <a:rPr lang="nl-NL" sz="2800" b="1" dirty="0">
                <a:solidFill>
                  <a:srgbClr val="002060"/>
                </a:solidFill>
              </a:rPr>
              <a:t>Grondhouding coach </a:t>
            </a:r>
            <a:r>
              <a:rPr lang="nl-NL" b="1" dirty="0">
                <a:solidFill>
                  <a:srgbClr val="002060"/>
                </a:solidFill>
              </a:rPr>
              <a:t>(Carl Rogers)</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sz="2400" dirty="0" err="1">
                <a:solidFill>
                  <a:srgbClr val="002060"/>
                </a:solidFill>
              </a:rPr>
              <a:t>Echtheid</a:t>
            </a:r>
            <a:endParaRPr lang="en-US" sz="2400" dirty="0">
              <a:solidFill>
                <a:srgbClr val="002060"/>
              </a:solidFill>
            </a:endParaRPr>
          </a:p>
          <a:p>
            <a:r>
              <a:rPr lang="en-US" sz="2400" dirty="0" err="1">
                <a:solidFill>
                  <a:srgbClr val="002060"/>
                </a:solidFill>
              </a:rPr>
              <a:t>Acceptatie</a:t>
            </a:r>
            <a:r>
              <a:rPr lang="en-US" sz="2400" dirty="0">
                <a:solidFill>
                  <a:srgbClr val="002060"/>
                </a:solidFill>
              </a:rPr>
              <a:t> </a:t>
            </a:r>
          </a:p>
          <a:p>
            <a:r>
              <a:rPr lang="en-US" sz="2400" dirty="0" err="1">
                <a:solidFill>
                  <a:srgbClr val="002060"/>
                </a:solidFill>
              </a:rPr>
              <a:t>Empathie</a:t>
            </a:r>
            <a:endParaRPr lang="en-US" sz="2400" dirty="0">
              <a:solidFill>
                <a:srgbClr val="002060"/>
              </a:solidFill>
            </a:endParaRPr>
          </a:p>
        </p:txBody>
      </p:sp>
    </p:spTree>
    <p:extLst>
      <p:ext uri="{BB962C8B-B14F-4D97-AF65-F5344CB8AC3E}">
        <p14:creationId xmlns:p14="http://schemas.microsoft.com/office/powerpoint/2010/main" val="399827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solidFill>
                  <a:srgbClr val="002060"/>
                </a:solidFill>
              </a:rPr>
              <a:t>Kwaliteiten coach</a:t>
            </a:r>
          </a:p>
        </p:txBody>
      </p:sp>
      <p:sp>
        <p:nvSpPr>
          <p:cNvPr id="5" name="Tijdelijke aanduiding voor inhoud 4"/>
          <p:cNvSpPr>
            <a:spLocks noGrp="1"/>
          </p:cNvSpPr>
          <p:nvPr>
            <p:ph sz="half" idx="1"/>
          </p:nvPr>
        </p:nvSpPr>
        <p:spPr/>
        <p:txBody>
          <a:bodyPr/>
          <a:lstStyle/>
          <a:p>
            <a:r>
              <a:rPr lang="nl-NL" dirty="0">
                <a:solidFill>
                  <a:srgbClr val="002060"/>
                </a:solidFill>
              </a:rPr>
              <a:t>Ondersteunen</a:t>
            </a:r>
          </a:p>
          <a:p>
            <a:r>
              <a:rPr lang="nl-NL" dirty="0">
                <a:solidFill>
                  <a:srgbClr val="002060"/>
                </a:solidFill>
              </a:rPr>
              <a:t>Structureren en sturen</a:t>
            </a:r>
          </a:p>
          <a:p>
            <a:r>
              <a:rPr lang="nl-NL" dirty="0">
                <a:solidFill>
                  <a:srgbClr val="002060"/>
                </a:solidFill>
              </a:rPr>
              <a:t>Motiveren en inspireren</a:t>
            </a:r>
          </a:p>
          <a:p>
            <a:endParaRPr lang="nl-NL" dirty="0"/>
          </a:p>
          <a:p>
            <a:pPr marL="0" indent="0">
              <a:buNone/>
            </a:pPr>
            <a:endParaRPr lang="nl-NL" sz="1400" dirty="0"/>
          </a:p>
          <a:p>
            <a:pPr marL="0" indent="0">
              <a:buNone/>
            </a:pPr>
            <a:endParaRPr lang="nl-NL" sz="1400" dirty="0"/>
          </a:p>
          <a:p>
            <a:pPr marL="0" indent="0">
              <a:buNone/>
            </a:pPr>
            <a:endParaRPr lang="nl-NL" sz="1200" dirty="0"/>
          </a:p>
          <a:p>
            <a:pPr marL="0" indent="0">
              <a:buNone/>
            </a:pPr>
            <a:r>
              <a:rPr lang="nl-NL" sz="1800" dirty="0"/>
              <a:t>Uit: </a:t>
            </a:r>
            <a:r>
              <a:rPr lang="nl-NL" sz="1800" i="1" dirty="0"/>
              <a:t>de docent als coach in het hoger onderwijs (2006)</a:t>
            </a:r>
          </a:p>
        </p:txBody>
      </p:sp>
      <p:pic>
        <p:nvPicPr>
          <p:cNvPr id="7" name="Tijdelijke aanduiding voor inhoud 6" descr="server.png"/>
          <p:cNvPicPr>
            <a:picLocks noGrp="1" noChangeAspect="1"/>
          </p:cNvPicPr>
          <p:nvPr>
            <p:ph sz="half" idx="2"/>
          </p:nvPr>
        </p:nvPicPr>
        <p:blipFill>
          <a:blip r:embed="rId2">
            <a:extLst>
              <a:ext uri="{28A0092B-C50C-407E-A947-70E740481C1C}">
                <a14:useLocalDpi xmlns:a14="http://schemas.microsoft.com/office/drawing/2010/main" val="0"/>
              </a:ext>
            </a:extLst>
          </a:blip>
          <a:srcRect t="-12725" b="-12725"/>
          <a:stretch>
            <a:fillRect/>
          </a:stretch>
        </p:blipFill>
        <p:spPr>
          <a:xfrm>
            <a:off x="6384032" y="1340768"/>
            <a:ext cx="4144888" cy="4032448"/>
          </a:xfrm>
        </p:spPr>
      </p:pic>
    </p:spTree>
    <p:extLst>
      <p:ext uri="{BB962C8B-B14F-4D97-AF65-F5344CB8AC3E}">
        <p14:creationId xmlns:p14="http://schemas.microsoft.com/office/powerpoint/2010/main" val="137562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2060"/>
                </a:solidFill>
              </a:rPr>
              <a:t>inhoud- en betrekkingsniveau</a:t>
            </a:r>
            <a:endParaRPr lang="en-US" b="1" dirty="0">
              <a:solidFill>
                <a:srgbClr val="002060"/>
              </a:solidFill>
            </a:endParaRPr>
          </a:p>
        </p:txBody>
      </p:sp>
      <p:sp>
        <p:nvSpPr>
          <p:cNvPr id="3" name="Tijdelijke aanduiding voor inhoud 2"/>
          <p:cNvSpPr>
            <a:spLocks noGrp="1"/>
          </p:cNvSpPr>
          <p:nvPr>
            <p:ph idx="1"/>
          </p:nvPr>
        </p:nvSpPr>
        <p:spPr/>
        <p:txBody>
          <a:bodyPr/>
          <a:lstStyle/>
          <a:p>
            <a:r>
              <a:rPr lang="nl-NL" sz="2400" dirty="0">
                <a:solidFill>
                  <a:srgbClr val="002060"/>
                </a:solidFill>
              </a:rPr>
              <a:t>Inhoud: </a:t>
            </a:r>
            <a:r>
              <a:rPr lang="nl-NL" sz="2400" u="sng" dirty="0">
                <a:solidFill>
                  <a:srgbClr val="002060"/>
                </a:solidFill>
              </a:rPr>
              <a:t>wat</a:t>
            </a:r>
            <a:r>
              <a:rPr lang="nl-NL" sz="2400" dirty="0">
                <a:solidFill>
                  <a:srgbClr val="002060"/>
                </a:solidFill>
              </a:rPr>
              <a:t> wordt er gezegd (feitelijk)</a:t>
            </a:r>
          </a:p>
          <a:p>
            <a:r>
              <a:rPr lang="nl-NL" sz="2400" dirty="0">
                <a:solidFill>
                  <a:srgbClr val="002060"/>
                </a:solidFill>
              </a:rPr>
              <a:t>Betrekking: </a:t>
            </a:r>
            <a:r>
              <a:rPr lang="nl-NL" sz="2400" u="sng" dirty="0">
                <a:solidFill>
                  <a:srgbClr val="002060"/>
                </a:solidFill>
              </a:rPr>
              <a:t>hoe</a:t>
            </a:r>
            <a:r>
              <a:rPr lang="nl-NL" sz="2400" dirty="0">
                <a:solidFill>
                  <a:srgbClr val="002060"/>
                </a:solidFill>
              </a:rPr>
              <a:t> wordt het gezegd; geeft betekenis aan het gebeurde</a:t>
            </a:r>
            <a:r>
              <a:rPr lang="nl-NL" dirty="0">
                <a:solidFill>
                  <a:srgbClr val="002060"/>
                </a:solidFill>
              </a:rPr>
              <a:t>. </a:t>
            </a:r>
          </a:p>
        </p:txBody>
      </p:sp>
    </p:spTree>
    <p:extLst>
      <p:ext uri="{BB962C8B-B14F-4D97-AF65-F5344CB8AC3E}">
        <p14:creationId xmlns:p14="http://schemas.microsoft.com/office/powerpoint/2010/main" val="8454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76226" y="901618"/>
            <a:ext cx="8537575" cy="792480"/>
          </a:xfrm>
        </p:spPr>
        <p:txBody>
          <a:bodyPr>
            <a:normAutofit/>
          </a:bodyPr>
          <a:lstStyle/>
          <a:p>
            <a:r>
              <a:rPr lang="nl-NL" sz="3200" b="1" dirty="0">
                <a:solidFill>
                  <a:srgbClr val="002060"/>
                </a:solidFill>
              </a:rPr>
              <a:t>gespreksvaardigheden</a:t>
            </a:r>
          </a:p>
        </p:txBody>
      </p:sp>
      <p:sp>
        <p:nvSpPr>
          <p:cNvPr id="3" name="Tijdelijke aanduiding voor inhoud 2"/>
          <p:cNvSpPr>
            <a:spLocks noGrp="1"/>
          </p:cNvSpPr>
          <p:nvPr>
            <p:ph idx="1"/>
          </p:nvPr>
        </p:nvSpPr>
        <p:spPr>
          <a:xfrm>
            <a:off x="276227" y="1828800"/>
            <a:ext cx="8537574" cy="5029200"/>
          </a:xfrm>
        </p:spPr>
        <p:txBody>
          <a:bodyPr>
            <a:normAutofit fontScale="92500" lnSpcReduction="20000"/>
          </a:bodyPr>
          <a:lstStyle/>
          <a:p>
            <a:r>
              <a:rPr lang="nl-NL" sz="2400" b="1" dirty="0">
                <a:solidFill>
                  <a:srgbClr val="002060"/>
                </a:solidFill>
              </a:rPr>
              <a:t>Actief luisteren</a:t>
            </a:r>
            <a:endParaRPr lang="nl-NL" sz="2400" dirty="0">
              <a:solidFill>
                <a:srgbClr val="002060"/>
              </a:solidFill>
            </a:endParaRPr>
          </a:p>
          <a:p>
            <a:pPr lvl="1"/>
            <a:r>
              <a:rPr lang="nl-NL" sz="2400" dirty="0">
                <a:solidFill>
                  <a:srgbClr val="002060"/>
                </a:solidFill>
              </a:rPr>
              <a:t>Aanmoedigen, doorvragen, parafraseren</a:t>
            </a:r>
          </a:p>
          <a:p>
            <a:pPr lvl="0"/>
            <a:r>
              <a:rPr lang="nl-NL" sz="2400" b="1" dirty="0">
                <a:solidFill>
                  <a:srgbClr val="002060"/>
                </a:solidFill>
              </a:rPr>
              <a:t>Open vragen stellen</a:t>
            </a:r>
            <a:endParaRPr lang="nl-NL" sz="2400" dirty="0">
              <a:solidFill>
                <a:srgbClr val="002060"/>
              </a:solidFill>
            </a:endParaRPr>
          </a:p>
          <a:p>
            <a:pPr lvl="1"/>
            <a:r>
              <a:rPr lang="nl-NL" sz="2400" dirty="0">
                <a:solidFill>
                  <a:srgbClr val="002060"/>
                </a:solidFill>
              </a:rPr>
              <a:t>‘wat maakt dat je…’, ‘wat heb je nodig om…’</a:t>
            </a:r>
          </a:p>
          <a:p>
            <a:pPr lvl="0"/>
            <a:r>
              <a:rPr lang="nl-NL" sz="2400" b="1" dirty="0">
                <a:solidFill>
                  <a:srgbClr val="002060"/>
                </a:solidFill>
              </a:rPr>
              <a:t>Concretiseren</a:t>
            </a:r>
            <a:endParaRPr lang="nl-NL" sz="2400" dirty="0">
              <a:solidFill>
                <a:srgbClr val="002060"/>
              </a:solidFill>
            </a:endParaRPr>
          </a:p>
          <a:p>
            <a:pPr lvl="1"/>
            <a:r>
              <a:rPr lang="nl-NL" sz="2400" dirty="0">
                <a:solidFill>
                  <a:srgbClr val="002060"/>
                </a:solidFill>
              </a:rPr>
              <a:t>‘wat bedoel je met…’, ‘kun je een voorbeeld geven van …’</a:t>
            </a:r>
          </a:p>
          <a:p>
            <a:pPr lvl="0"/>
            <a:r>
              <a:rPr lang="nl-NL" sz="2400" b="1" dirty="0">
                <a:solidFill>
                  <a:srgbClr val="002060"/>
                </a:solidFill>
              </a:rPr>
              <a:t>Reguleren</a:t>
            </a:r>
            <a:endParaRPr lang="nl-NL" sz="2400" dirty="0">
              <a:solidFill>
                <a:srgbClr val="002060"/>
              </a:solidFill>
            </a:endParaRPr>
          </a:p>
          <a:p>
            <a:pPr lvl="1"/>
            <a:r>
              <a:rPr lang="nl-NL" sz="2400" dirty="0">
                <a:solidFill>
                  <a:srgbClr val="002060"/>
                </a:solidFill>
              </a:rPr>
              <a:t>Terugkoppelen naar begindoelen, samenvatten en overgangen markeren, afdwalingen corrigeren</a:t>
            </a:r>
          </a:p>
          <a:p>
            <a:pPr lvl="0"/>
            <a:r>
              <a:rPr lang="nl-NL" sz="2400" b="1" dirty="0">
                <a:solidFill>
                  <a:srgbClr val="002060"/>
                </a:solidFill>
              </a:rPr>
              <a:t>Feedback geven</a:t>
            </a:r>
            <a:endParaRPr lang="nl-NL" sz="2400" dirty="0">
              <a:solidFill>
                <a:srgbClr val="002060"/>
              </a:solidFill>
            </a:endParaRPr>
          </a:p>
          <a:p>
            <a:pPr lvl="1"/>
            <a:r>
              <a:rPr lang="nl-NL" sz="2400" dirty="0">
                <a:solidFill>
                  <a:srgbClr val="002060"/>
                </a:solidFill>
              </a:rPr>
              <a:t>Op grond van waarneming, d.m.v. ‘Ik-boodschap’</a:t>
            </a:r>
          </a:p>
          <a:p>
            <a:pPr lvl="0"/>
            <a:r>
              <a:rPr lang="nl-NL" sz="2400" b="1" dirty="0">
                <a:solidFill>
                  <a:srgbClr val="002060"/>
                </a:solidFill>
              </a:rPr>
              <a:t>Confronteren</a:t>
            </a:r>
            <a:endParaRPr lang="nl-NL" sz="2400" dirty="0">
              <a:solidFill>
                <a:srgbClr val="002060"/>
              </a:solidFill>
            </a:endParaRPr>
          </a:p>
          <a:p>
            <a:pPr lvl="1"/>
            <a:r>
              <a:rPr lang="nl-NL" sz="2400" dirty="0">
                <a:solidFill>
                  <a:srgbClr val="002060"/>
                </a:solidFill>
              </a:rPr>
              <a:t>Discrepanties benoemen, hardop denken, </a:t>
            </a:r>
            <a:r>
              <a:rPr lang="nl-NL" sz="2400" dirty="0" err="1">
                <a:solidFill>
                  <a:srgbClr val="002060"/>
                </a:solidFill>
              </a:rPr>
              <a:t>metacommuniceren</a:t>
            </a:r>
            <a:r>
              <a:rPr lang="nl-NL" sz="2400" dirty="0">
                <a:solidFill>
                  <a:srgbClr val="002060"/>
                </a:solidFill>
              </a:rPr>
              <a:t>, interpreteren, terug naar praktijk/heden brengen</a:t>
            </a:r>
          </a:p>
          <a:p>
            <a:pPr marL="0" indent="0">
              <a:buNone/>
            </a:pPr>
            <a:endParaRPr lang="nl-NL" sz="2600" dirty="0">
              <a:solidFill>
                <a:srgbClr val="002060"/>
              </a:solidFill>
            </a:endParaRPr>
          </a:p>
        </p:txBody>
      </p:sp>
    </p:spTree>
    <p:extLst>
      <p:ext uri="{BB962C8B-B14F-4D97-AF65-F5344CB8AC3E}">
        <p14:creationId xmlns:p14="http://schemas.microsoft.com/office/powerpoint/2010/main" val="29171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914400"/>
            <a:ext cx="8537575" cy="792480"/>
          </a:xfrm>
        </p:spPr>
        <p:txBody>
          <a:bodyPr/>
          <a:lstStyle/>
          <a:p>
            <a:r>
              <a:rPr lang="nl-NL" b="1" dirty="0">
                <a:solidFill>
                  <a:srgbClr val="002060"/>
                </a:solidFill>
              </a:rPr>
              <a:t>Wat doen met emoties?</a:t>
            </a:r>
            <a:endParaRPr lang="en-US" b="1" dirty="0">
              <a:solidFill>
                <a:srgbClr val="002060"/>
              </a:solidFill>
            </a:endParaRPr>
          </a:p>
        </p:txBody>
      </p:sp>
      <p:sp>
        <p:nvSpPr>
          <p:cNvPr id="3" name="Tijdelijke aanduiding voor inhoud 2"/>
          <p:cNvSpPr>
            <a:spLocks noGrp="1"/>
          </p:cNvSpPr>
          <p:nvPr>
            <p:ph idx="1"/>
          </p:nvPr>
        </p:nvSpPr>
        <p:spPr>
          <a:xfrm>
            <a:off x="276225" y="2164080"/>
            <a:ext cx="8537574" cy="3433763"/>
          </a:xfrm>
        </p:spPr>
        <p:txBody>
          <a:bodyPr>
            <a:normAutofit/>
          </a:bodyPr>
          <a:lstStyle/>
          <a:p>
            <a:r>
              <a:rPr lang="nl-NL" sz="2400" dirty="0">
                <a:solidFill>
                  <a:srgbClr val="002060"/>
                </a:solidFill>
              </a:rPr>
              <a:t> Benoemen (en checken)</a:t>
            </a:r>
          </a:p>
          <a:p>
            <a:r>
              <a:rPr lang="nl-NL" sz="2400" dirty="0">
                <a:solidFill>
                  <a:srgbClr val="002060"/>
                </a:solidFill>
              </a:rPr>
              <a:t> Erkennen </a:t>
            </a:r>
          </a:p>
          <a:p>
            <a:r>
              <a:rPr lang="nl-NL" sz="2400" dirty="0">
                <a:solidFill>
                  <a:srgbClr val="002060"/>
                </a:solidFill>
              </a:rPr>
              <a:t> Bevragen </a:t>
            </a:r>
          </a:p>
          <a:p>
            <a:r>
              <a:rPr lang="nl-NL" sz="2400" dirty="0">
                <a:solidFill>
                  <a:srgbClr val="002060"/>
                </a:solidFill>
              </a:rPr>
              <a:t> Serieus op ingaan </a:t>
            </a:r>
            <a:endParaRPr lang="en-US" sz="2400" dirty="0">
              <a:solidFill>
                <a:srgbClr val="002060"/>
              </a:solidFill>
            </a:endParaRPr>
          </a:p>
        </p:txBody>
      </p:sp>
    </p:spTree>
    <p:extLst>
      <p:ext uri="{BB962C8B-B14F-4D97-AF65-F5344CB8AC3E}">
        <p14:creationId xmlns:p14="http://schemas.microsoft.com/office/powerpoint/2010/main" val="15125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67665" y="244165"/>
            <a:ext cx="7713405" cy="694184"/>
          </a:xfrm>
        </p:spPr>
        <p:txBody>
          <a:bodyPr>
            <a:normAutofit/>
          </a:bodyPr>
          <a:lstStyle/>
          <a:p>
            <a:r>
              <a:rPr lang="nl-NL" sz="2800" b="1">
                <a:solidFill>
                  <a:srgbClr val="002060"/>
                </a:solidFill>
              </a:rPr>
              <a:t>Situationeel begeleiden: gesprek</a:t>
            </a:r>
            <a:r>
              <a:rPr lang="nl-NL" sz="1000">
                <a:solidFill>
                  <a:srgbClr val="002060"/>
                </a:solidFill>
              </a:rPr>
              <a:t> </a:t>
            </a:r>
            <a:endParaRPr lang="nl-NL" sz="1000" dirty="0">
              <a:solidFill>
                <a:srgbClr val="002060"/>
              </a:solidFill>
            </a:endParaRPr>
          </a:p>
        </p:txBody>
      </p:sp>
      <p:graphicFrame>
        <p:nvGraphicFramePr>
          <p:cNvPr id="349258" name="Group 74"/>
          <p:cNvGraphicFramePr>
            <a:graphicFrameLocks noGrp="1"/>
          </p:cNvGraphicFramePr>
          <p:nvPr>
            <p:ph idx="1"/>
            <p:extLst>
              <p:ext uri="{D42A27DB-BD31-4B8C-83A1-F6EECF244321}">
                <p14:modId xmlns:p14="http://schemas.microsoft.com/office/powerpoint/2010/main" val="1659598390"/>
              </p:ext>
            </p:extLst>
          </p:nvPr>
        </p:nvGraphicFramePr>
        <p:xfrm>
          <a:off x="1316626" y="938349"/>
          <a:ext cx="9464444" cy="5769487"/>
        </p:xfrm>
        <a:graphic>
          <a:graphicData uri="http://schemas.openxmlformats.org/drawingml/2006/table">
            <a:tbl>
              <a:tblPr/>
              <a:tblGrid>
                <a:gridCol w="2165027">
                  <a:extLst>
                    <a:ext uri="{9D8B030D-6E8A-4147-A177-3AD203B41FA5}">
                      <a16:colId xmlns:a16="http://schemas.microsoft.com/office/drawing/2014/main" val="20000"/>
                    </a:ext>
                  </a:extLst>
                </a:gridCol>
                <a:gridCol w="2567195">
                  <a:extLst>
                    <a:ext uri="{9D8B030D-6E8A-4147-A177-3AD203B41FA5}">
                      <a16:colId xmlns:a16="http://schemas.microsoft.com/office/drawing/2014/main" val="20001"/>
                    </a:ext>
                  </a:extLst>
                </a:gridCol>
                <a:gridCol w="2366111">
                  <a:extLst>
                    <a:ext uri="{9D8B030D-6E8A-4147-A177-3AD203B41FA5}">
                      <a16:colId xmlns:a16="http://schemas.microsoft.com/office/drawing/2014/main" val="20002"/>
                    </a:ext>
                  </a:extLst>
                </a:gridCol>
                <a:gridCol w="2366111">
                  <a:extLst>
                    <a:ext uri="{9D8B030D-6E8A-4147-A177-3AD203B41FA5}">
                      <a16:colId xmlns:a16="http://schemas.microsoft.com/office/drawing/2014/main" val="20003"/>
                    </a:ext>
                  </a:extLst>
                </a:gridCol>
              </a:tblGrid>
              <a:tr h="95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800" b="0" i="0" u="none" strike="noStrike" cap="none" normalizeH="0" baseline="0" dirty="0">
                        <a:ln>
                          <a:noFill/>
                        </a:ln>
                        <a:solidFill>
                          <a:srgbClr val="00206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dirty="0">
                          <a:ln>
                            <a:noFill/>
                          </a:ln>
                          <a:solidFill>
                            <a:srgbClr val="002060"/>
                          </a:solidFill>
                          <a:effectLst/>
                          <a:latin typeface="Arial" charset="0"/>
                        </a:rPr>
                        <a:t>Doel in gesprek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Taak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Relatie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130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Leidend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Sturen, niet steunen</a:t>
                      </a:r>
                      <a:endParaRPr kumimoji="0" lang="nl-NL" sz="1600" b="0" i="0" u="none" strike="noStrike" cap="none" normalizeH="0" baseline="0" dirty="0">
                        <a:ln>
                          <a:noFill/>
                        </a:ln>
                        <a:solidFill>
                          <a:srgbClr val="00206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dirty="0">
                          <a:ln>
                            <a:noFill/>
                          </a:ln>
                          <a:solidFill>
                            <a:srgbClr val="002060"/>
                          </a:solidFill>
                          <a:effectLst/>
                          <a:latin typeface="Arial" charset="0"/>
                        </a:rPr>
                        <a:t>Taak verhelderen, inzicht/kunde vergroten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‘Ik wil dat je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‘Begin eens met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‘Het lijkt nu misschien erg moeilijk, maar later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extLst>
                  <a:ext uri="{0D108BD9-81ED-4DB2-BD59-A6C34878D82A}">
                    <a16:rowId xmlns:a16="http://schemas.microsoft.com/office/drawing/2014/main" val="10001"/>
                  </a:ext>
                </a:extLst>
              </a:tr>
              <a:tr h="12592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Coachend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400" b="0" i="0" u="none" strike="noStrike" cap="none" normalizeH="0" baseline="0">
                          <a:ln>
                            <a:noFill/>
                          </a:ln>
                          <a:solidFill>
                            <a:srgbClr val="002060"/>
                          </a:solidFill>
                          <a:effectLst/>
                          <a:latin typeface="Arial" charset="0"/>
                        </a:rPr>
                        <a:t>Sturen en steunen</a:t>
                      </a:r>
                      <a:endParaRPr kumimoji="0" lang="nl-NL" sz="1400" b="0" i="0" u="none" strike="noStrike" cap="none" normalizeH="0" baseline="0" dirty="0">
                        <a:ln>
                          <a:noFill/>
                        </a:ln>
                        <a:solidFill>
                          <a:srgbClr val="00206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dirty="0">
                          <a:ln>
                            <a:noFill/>
                          </a:ln>
                          <a:solidFill>
                            <a:srgbClr val="002060"/>
                          </a:solidFill>
                          <a:effectLst/>
                          <a:latin typeface="Arial" charset="0"/>
                        </a:rPr>
                        <a:t>Betrokkenheid verhogen en achterhalen wat student weet/kan + nodig heeft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‘Hoe kun je ervoor zorgen dat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‘Wat heb je geleerd over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‘Dat gaat al een stuk beter’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‘Wat vind je interessant?’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2592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Steunend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400" b="0" i="0" u="none" strike="noStrike" cap="none" normalizeH="0" baseline="0">
                          <a:ln>
                            <a:noFill/>
                          </a:ln>
                          <a:solidFill>
                            <a:srgbClr val="002060"/>
                          </a:solidFill>
                          <a:effectLst/>
                          <a:latin typeface="Arial" charset="0"/>
                        </a:rPr>
                        <a:t>Steunen, niet sturen</a:t>
                      </a:r>
                      <a:endParaRPr kumimoji="0" lang="nl-NL" sz="1400" b="0" i="0" u="none" strike="noStrike" cap="none" normalizeH="0" baseline="0" dirty="0">
                        <a:ln>
                          <a:noFill/>
                        </a:ln>
                        <a:solidFill>
                          <a:srgbClr val="00206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dirty="0">
                          <a:ln>
                            <a:noFill/>
                          </a:ln>
                          <a:solidFill>
                            <a:srgbClr val="002060"/>
                          </a:solidFill>
                          <a:effectLst/>
                          <a:latin typeface="Arial" charset="0"/>
                        </a:rPr>
                        <a:t>Betrokkenheid student verhogen, zelfvertrouwen stimuleren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‘Laat eens zien hoe je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‘Voor welke aanpak zou je kiezen?’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‘Je weet al heel veel’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‘Wat maakt dat je twijfelt?’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95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i="0" u="none" strike="noStrike" cap="none" normalizeH="0" baseline="0">
                          <a:ln>
                            <a:noFill/>
                          </a:ln>
                          <a:solidFill>
                            <a:srgbClr val="002060"/>
                          </a:solidFill>
                          <a:effectLst/>
                          <a:latin typeface="Arial" charset="0"/>
                        </a:rPr>
                        <a:t>Delegerend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400" b="0" i="0" u="none" strike="noStrike" cap="none" normalizeH="0" baseline="0">
                          <a:ln>
                            <a:noFill/>
                          </a:ln>
                          <a:solidFill>
                            <a:srgbClr val="002060"/>
                          </a:solidFill>
                          <a:effectLst/>
                          <a:latin typeface="Arial" charset="0"/>
                        </a:rPr>
                        <a:t>Niet sturen, niet steunen</a:t>
                      </a:r>
                      <a:endParaRPr kumimoji="0" lang="nl-NL" sz="1400" b="0" i="0" u="none" strike="noStrike" cap="none" normalizeH="0" baseline="0" dirty="0">
                        <a:ln>
                          <a:noFill/>
                        </a:ln>
                        <a:solidFill>
                          <a:srgbClr val="00206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0" i="0" u="none" strike="noStrike" cap="none" normalizeH="0" baseline="0" dirty="0">
                          <a:ln>
                            <a:noFill/>
                          </a:ln>
                          <a:solidFill>
                            <a:srgbClr val="002060"/>
                          </a:solidFill>
                          <a:effectLst/>
                          <a:latin typeface="Arial" charset="0"/>
                        </a:rPr>
                        <a:t>Proces controleren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‘Wat stel je voor?’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a:ln>
                            <a:noFill/>
                          </a:ln>
                          <a:solidFill>
                            <a:srgbClr val="002060"/>
                          </a:solidFill>
                          <a:effectLst/>
                          <a:latin typeface="Arial" charset="0"/>
                        </a:rPr>
                        <a:t>‘Wanneer ben je klaar met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rgbClr val="002060"/>
                          </a:solidFill>
                          <a:effectLst/>
                          <a:latin typeface="Arial" charset="0"/>
                        </a:rPr>
                        <a:t>‘Uitstekend werk, ga zo door!’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20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76226" y="901618"/>
            <a:ext cx="8537575" cy="792480"/>
          </a:xfrm>
        </p:spPr>
        <p:txBody>
          <a:bodyPr>
            <a:normAutofit/>
          </a:bodyPr>
          <a:lstStyle/>
          <a:p>
            <a:r>
              <a:rPr lang="nl-NL" sz="3200" b="1" dirty="0">
                <a:solidFill>
                  <a:srgbClr val="002060"/>
                </a:solidFill>
              </a:rPr>
              <a:t>Opdracht </a:t>
            </a:r>
            <a:r>
              <a:rPr lang="nl-NL" sz="3200" b="1">
                <a:solidFill>
                  <a:srgbClr val="002060"/>
                </a:solidFill>
              </a:rPr>
              <a:t>situationeel begeleiden</a:t>
            </a:r>
            <a:endParaRPr lang="nl-NL" sz="3200" b="1" dirty="0">
              <a:solidFill>
                <a:srgbClr val="002060"/>
              </a:solidFill>
            </a:endParaRPr>
          </a:p>
        </p:txBody>
      </p:sp>
      <p:sp>
        <p:nvSpPr>
          <p:cNvPr id="3" name="Tijdelijke aanduiding voor inhoud 2"/>
          <p:cNvSpPr>
            <a:spLocks noGrp="1"/>
          </p:cNvSpPr>
          <p:nvPr>
            <p:ph idx="1"/>
          </p:nvPr>
        </p:nvSpPr>
        <p:spPr>
          <a:xfrm>
            <a:off x="276227" y="1828800"/>
            <a:ext cx="8537574" cy="4734232"/>
          </a:xfrm>
        </p:spPr>
        <p:txBody>
          <a:bodyPr>
            <a:normAutofit/>
          </a:bodyPr>
          <a:lstStyle/>
          <a:p>
            <a:r>
              <a:rPr lang="nl-NL" sz="2400" dirty="0">
                <a:solidFill>
                  <a:srgbClr val="002060"/>
                </a:solidFill>
              </a:rPr>
              <a:t>Vorm </a:t>
            </a:r>
            <a:r>
              <a:rPr lang="nl-NL" sz="2400">
                <a:solidFill>
                  <a:srgbClr val="002060"/>
                </a:solidFill>
              </a:rPr>
              <a:t>een drietal</a:t>
            </a:r>
            <a:endParaRPr lang="nl-NL" sz="2400" dirty="0">
              <a:solidFill>
                <a:srgbClr val="002060"/>
              </a:solidFill>
            </a:endParaRPr>
          </a:p>
          <a:p>
            <a:r>
              <a:rPr lang="nl-NL" sz="2400" dirty="0">
                <a:solidFill>
                  <a:srgbClr val="002060"/>
                </a:solidFill>
              </a:rPr>
              <a:t>Oefen een </a:t>
            </a:r>
            <a:r>
              <a:rPr lang="nl-NL" sz="2400">
                <a:solidFill>
                  <a:srgbClr val="002060"/>
                </a:solidFill>
              </a:rPr>
              <a:t>kort gesprek: 3 minuten</a:t>
            </a:r>
            <a:endParaRPr lang="nl-NL" sz="2400" dirty="0">
              <a:solidFill>
                <a:srgbClr val="002060"/>
              </a:solidFill>
            </a:endParaRPr>
          </a:p>
          <a:p>
            <a:r>
              <a:rPr lang="nl-NL" sz="2400" dirty="0">
                <a:solidFill>
                  <a:srgbClr val="002060"/>
                </a:solidFill>
              </a:rPr>
              <a:t>Neem als </a:t>
            </a:r>
            <a:r>
              <a:rPr lang="nl-NL" sz="2400">
                <a:solidFill>
                  <a:srgbClr val="002060"/>
                </a:solidFill>
              </a:rPr>
              <a:t>casus SLB-, afstudeer- of ander begeleidingsgesprek</a:t>
            </a:r>
            <a:endParaRPr lang="nl-NL" sz="2400" dirty="0">
              <a:solidFill>
                <a:srgbClr val="002060"/>
              </a:solidFill>
            </a:endParaRPr>
          </a:p>
          <a:p>
            <a:pPr lvl="1"/>
            <a:r>
              <a:rPr lang="nl-NL" sz="2400">
                <a:solidFill>
                  <a:srgbClr val="002060"/>
                </a:solidFill>
              </a:rPr>
              <a:t> 1 docent: kies een voor jou uitdagende stijl</a:t>
            </a:r>
            <a:endParaRPr lang="nl-NL" sz="2400" dirty="0">
              <a:solidFill>
                <a:srgbClr val="002060"/>
              </a:solidFill>
            </a:endParaRPr>
          </a:p>
          <a:p>
            <a:pPr lvl="1"/>
            <a:r>
              <a:rPr lang="nl-NL" sz="2400">
                <a:solidFill>
                  <a:srgbClr val="002060"/>
                </a:solidFill>
              </a:rPr>
              <a:t> 1 student: extreem assertief óf extreem afhankelijk</a:t>
            </a:r>
          </a:p>
          <a:p>
            <a:pPr lvl="1"/>
            <a:r>
              <a:rPr lang="nl-NL" sz="2400">
                <a:solidFill>
                  <a:srgbClr val="002060"/>
                </a:solidFill>
              </a:rPr>
              <a:t> 1 observator: wanneer en waardoor verandert er iets?</a:t>
            </a:r>
            <a:endParaRPr lang="nl-NL" sz="2400" dirty="0">
              <a:solidFill>
                <a:srgbClr val="002060"/>
              </a:solidFill>
            </a:endParaRPr>
          </a:p>
          <a:p>
            <a:pPr lvl="1"/>
            <a:r>
              <a:rPr lang="nl-NL" sz="2400">
                <a:solidFill>
                  <a:srgbClr val="002060"/>
                </a:solidFill>
              </a:rPr>
              <a:t> Type </a:t>
            </a:r>
            <a:r>
              <a:rPr lang="nl-NL" sz="2400" dirty="0">
                <a:solidFill>
                  <a:srgbClr val="002060"/>
                </a:solidFill>
              </a:rPr>
              <a:t>gesprek</a:t>
            </a:r>
            <a:r>
              <a:rPr lang="nl-NL" sz="2400">
                <a:solidFill>
                  <a:srgbClr val="002060"/>
                </a:solidFill>
              </a:rPr>
              <a:t>: voortgangsgesprek</a:t>
            </a:r>
          </a:p>
          <a:p>
            <a:r>
              <a:rPr lang="nl-NL" sz="2600">
                <a:solidFill>
                  <a:srgbClr val="002060"/>
                </a:solidFill>
              </a:rPr>
              <a:t> Nabespreken: 3 minuten</a:t>
            </a:r>
          </a:p>
          <a:p>
            <a:r>
              <a:rPr lang="nl-NL" sz="2600">
                <a:solidFill>
                  <a:srgbClr val="002060"/>
                </a:solidFill>
              </a:rPr>
              <a:t> Wissel</a:t>
            </a:r>
          </a:p>
          <a:p>
            <a:r>
              <a:rPr lang="nl-NL" sz="2600">
                <a:solidFill>
                  <a:srgbClr val="002060"/>
                </a:solidFill>
              </a:rPr>
              <a:t> Plenair</a:t>
            </a:r>
            <a:endParaRPr lang="nl-NL" sz="2600" dirty="0">
              <a:solidFill>
                <a:srgbClr val="002060"/>
              </a:solidFill>
            </a:endParaRPr>
          </a:p>
          <a:p>
            <a:pPr marL="0" indent="0">
              <a:buNone/>
            </a:pPr>
            <a:endParaRPr lang="nl-NL" sz="2600" dirty="0">
              <a:solidFill>
                <a:srgbClr val="002060"/>
              </a:solidFill>
            </a:endParaRPr>
          </a:p>
        </p:txBody>
      </p:sp>
    </p:spTree>
    <p:extLst>
      <p:ext uri="{BB962C8B-B14F-4D97-AF65-F5344CB8AC3E}">
        <p14:creationId xmlns:p14="http://schemas.microsoft.com/office/powerpoint/2010/main" val="906880789"/>
      </p:ext>
    </p:extLst>
  </p:cSld>
  <p:clrMapOvr>
    <a:masterClrMapping/>
  </p:clrMapOvr>
</p:sld>
</file>

<file path=ppt/theme/theme1.xml><?xml version="1.0" encoding="utf-8"?>
<a:theme xmlns:a="http://schemas.openxmlformats.org/drawingml/2006/main" name="MIC">
  <a:themeElements>
    <a:clrScheme name="MIC">
      <a:dk1>
        <a:srgbClr val="5DA4A8"/>
      </a:dk1>
      <a:lt1>
        <a:sysClr val="window" lastClr="FFFFFF"/>
      </a:lt1>
      <a:dk2>
        <a:srgbClr val="120E16"/>
      </a:dk2>
      <a:lt2>
        <a:srgbClr val="B4BEBD"/>
      </a:lt2>
      <a:accent1>
        <a:srgbClr val="8B7FB2"/>
      </a:accent1>
      <a:accent2>
        <a:srgbClr val="83B99B"/>
      </a:accent2>
      <a:accent3>
        <a:srgbClr val="5071B0"/>
      </a:accent3>
      <a:accent4>
        <a:srgbClr val="B97A7F"/>
      </a:accent4>
      <a:accent5>
        <a:srgbClr val="B4BEBD"/>
      </a:accent5>
      <a:accent6>
        <a:srgbClr val="5D71B0"/>
      </a:accent6>
      <a:hlink>
        <a:srgbClr val="B97A7F"/>
      </a:hlink>
      <a:folHlink>
        <a:srgbClr val="5A579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potx" id="{7552386A-F174-407B-975E-4DC674CD2E3E}" vid="{32F6D50A-397B-482B-93C5-A87CE36AF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0383E64175E64C81C64F1789AE4F3B" ma:contentTypeVersion="0" ma:contentTypeDescription="Een nieuw document maken." ma:contentTypeScope="" ma:versionID="10aac18fed604b17b593773ba8ace124">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B33A4-4CC7-4AF7-9BFE-D3E745B263FC}">
  <ds:schemaRefs>
    <ds:schemaRef ds:uri="http://schemas.microsoft.com/sharepoint/v3/contenttype/forms"/>
  </ds:schemaRefs>
</ds:datastoreItem>
</file>

<file path=customXml/itemProps2.xml><?xml version="1.0" encoding="utf-8"?>
<ds:datastoreItem xmlns:ds="http://schemas.openxmlformats.org/officeDocument/2006/customXml" ds:itemID="{DCC0ECE5-E157-4890-B610-DC8C64E294B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68F9ED2-8234-427D-AD54-FE0FF580F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5263</TotalTime>
  <Words>978</Words>
  <Application>Microsoft Office PowerPoint</Application>
  <PresentationFormat>Breedbeeld</PresentationFormat>
  <Paragraphs>134</Paragraphs>
  <Slides>13</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MIC</vt:lpstr>
      <vt:lpstr>Coachen en begeleiden van studenten die afstuderen</vt:lpstr>
      <vt:lpstr>Wat is coaching?</vt:lpstr>
      <vt:lpstr>Grondhouding coach (Carl Rogers)</vt:lpstr>
      <vt:lpstr>Kwaliteiten coach</vt:lpstr>
      <vt:lpstr>inhoud- en betrekkingsniveau</vt:lpstr>
      <vt:lpstr>gespreksvaardigheden</vt:lpstr>
      <vt:lpstr>Wat doen met emoties?</vt:lpstr>
      <vt:lpstr>Situationeel begeleiden: gesprek </vt:lpstr>
      <vt:lpstr>Opdracht situationeel begeleiden</vt:lpstr>
      <vt:lpstr>Nabespreking</vt:lpstr>
      <vt:lpstr>PowerPoint-presentatie</vt:lpstr>
      <vt:lpstr>Groeimindset-interventies</vt:lpstr>
      <vt:lpstr>Groeimindset-interventies</vt:lpstr>
    </vt:vector>
  </TitlesOfParts>
  <Company>Hogeschool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Heres</dc:creator>
  <cp:keywords/>
  <dc:description/>
  <cp:lastModifiedBy>B.W. Naber</cp:lastModifiedBy>
  <cp:revision>335</cp:revision>
  <cp:lastPrinted>2015-11-26T08:42:44Z</cp:lastPrinted>
  <dcterms:created xsi:type="dcterms:W3CDTF">2015-11-06T11:54:48Z</dcterms:created>
  <dcterms:modified xsi:type="dcterms:W3CDTF">2019-10-17T11:08:17Z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0x010100150383E64175E64C81C64F1789AE4F3B</vt:lpwstr>
  </property>
  <property fmtid="{D5CDD505-2E9C-101B-9397-08002B2CF9AE}" pid="3" name="_dlc_DocIdItemGuid">
    <vt:lpwstr>5293f952-a925-4a74-af2d-39452e7bf457</vt:lpwstr>
  </property>
</Properties>
</file>